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Slab"/>
      <p:regular r:id="rId36"/>
      <p:bold r:id="rId37"/>
    </p:embeddedFont>
    <p:embeddedFont>
      <p:font typeface="Chiv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7E5320-F2D1-4981-9A5D-2B8DFB1B59EE}">
  <a:tblStyle styleId="{027E5320-F2D1-4981-9A5D-2B8DFB1B59E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hivo-italic.fntdata"/><Relationship Id="rId20" Type="http://schemas.openxmlformats.org/officeDocument/2006/relationships/slide" Target="slides/slide14.xml"/><Relationship Id="rId41" Type="http://schemas.openxmlformats.org/officeDocument/2006/relationships/font" Target="fonts/Chivo-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Slab-bold.fntdata"/><Relationship Id="rId14" Type="http://schemas.openxmlformats.org/officeDocument/2006/relationships/slide" Target="slides/slide8.xml"/><Relationship Id="rId36" Type="http://schemas.openxmlformats.org/officeDocument/2006/relationships/font" Target="fonts/RobotoSlab-regular.fntdata"/><Relationship Id="rId17" Type="http://schemas.openxmlformats.org/officeDocument/2006/relationships/slide" Target="slides/slide11.xml"/><Relationship Id="rId39" Type="http://schemas.openxmlformats.org/officeDocument/2006/relationships/font" Target="fonts/Chivo-bold.fntdata"/><Relationship Id="rId16" Type="http://schemas.openxmlformats.org/officeDocument/2006/relationships/slide" Target="slides/slide10.xml"/><Relationship Id="rId38" Type="http://schemas.openxmlformats.org/officeDocument/2006/relationships/font" Target="fonts/Chiv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a553525a0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a553525a0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project we are using C/C++ to program our ATMega, Python for our Raspberry Pi, Desktop Application and Image Recognition software, with MySQL acting as our information storage Database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cc861eb6c3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cc861eb6c3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one of the first component testing we did, just ensuring that the motors and motor drivers worked.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cc861eb6c3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cc861eb6c3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video we demonstrate the patrol routine where the ATMega microcontroller sends the gantry to 10 predetermined locations, pausing each time in order to give the Raspberry pi </a:t>
            </a:r>
            <a:r>
              <a:rPr lang="en"/>
              <a:t>sufficient</a:t>
            </a:r>
            <a:r>
              <a:rPr lang="en"/>
              <a:t> time to take a picture for analysis.  In order to ensure accuracy the gantry returns to the origin where two limit switches are located.  Since the only way to determine distance is by measuring how long the motors receive power. There is no feedback or data from the motors if any track slippage occurs.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7a09edad40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7a09edad40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demo shows the ability of the ATMega to </a:t>
            </a:r>
            <a:r>
              <a:rPr lang="en"/>
              <a:t>receive</a:t>
            </a:r>
            <a:r>
              <a:rPr lang="en"/>
              <a:t> user commands over the Serial Communication Interface.  Each time the ATMega </a:t>
            </a:r>
            <a:r>
              <a:rPr lang="en"/>
              <a:t>receives</a:t>
            </a:r>
            <a:r>
              <a:rPr lang="en"/>
              <a:t> a command it will pause the patrol routine, return to the origin then travel to the desired coordinates.  Since the ATMega pauses the patrol, it will continue to listen for additional commands until a preset time limit is reached, with the idea being that a user would often send multiple commands in a short time period.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cc861eb6c3_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cc861eb6c3_5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clip demonstrations the Raspberry Pi’s ability to stream the camera feed using mjpg format to our desktop application. For a pleasant user experience we wanted to make sure the delay was at a minimum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cbba0d3e0f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cbba0d3e0f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ca553525a0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ca553525a0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ca953a97c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ca953a97c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cb01777b1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cb01777b1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we want to talk about multithreading</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ca953a97c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ca953a97c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a553525a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a553525a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7a09edad40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a09edad40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7a09edad40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a09edad40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ca953a97c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ca953a97c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7a09edad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7a09edad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caf057099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caf057099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ca553525a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ca553525a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hivo"/>
                <a:ea typeface="Chivo"/>
                <a:cs typeface="Chivo"/>
                <a:sym typeface="Chivo"/>
              </a:rPr>
              <a:t>Use Demo2.mp4 This video will demonstrate the functionality and design of our Web Application. We use the </a:t>
            </a:r>
            <a:r>
              <a:rPr lang="en">
                <a:solidFill>
                  <a:schemeClr val="dk1"/>
                </a:solidFill>
                <a:latin typeface="Chivo"/>
                <a:ea typeface="Chivo"/>
                <a:cs typeface="Chivo"/>
                <a:sym typeface="Chivo"/>
              </a:rPr>
              <a:t>Kivy framework to create an app that provides a user interface that communicates with our device through the internet. Our design uses tab switching to navigate the different screens, which include the main menu, the User controls, the activity log, the settings, and the about us section. </a:t>
            </a:r>
            <a:endParaRPr>
              <a:solidFill>
                <a:schemeClr val="dk1"/>
              </a:solidFill>
              <a:latin typeface="Chivo"/>
              <a:ea typeface="Chivo"/>
              <a:cs typeface="Chivo"/>
              <a:sym typeface="Chivo"/>
            </a:endParaRPr>
          </a:p>
          <a:p>
            <a:pPr indent="0" lvl="0" marL="0" rtl="0" algn="l">
              <a:spcBef>
                <a:spcPts val="0"/>
              </a:spcBef>
              <a:spcAft>
                <a:spcPts val="0"/>
              </a:spcAft>
              <a:buNone/>
            </a:pPr>
            <a:r>
              <a:rPr lang="en">
                <a:solidFill>
                  <a:schemeClr val="dk1"/>
                </a:solidFill>
                <a:latin typeface="Chivo"/>
                <a:ea typeface="Chivo"/>
                <a:cs typeface="Chivo"/>
                <a:sym typeface="Chivo"/>
              </a:rPr>
              <a:t>Tab switching, Main Menu Controls,  Weather,  Activity Log, About</a:t>
            </a:r>
            <a:endParaRPr sz="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caf8038031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caf8038031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encountered many issues along the way. The most prominent and recent ones are listed below, affecting both hardware, getting the DC motors to work after a bout of rewiring caused them to stop working, and software, problems with multithreading and Raspberry Pi configurations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ca553525a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ca553525a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plans moving forward are to correct any bugs/kinks and fully implement all parts of our design. We intend to </a:t>
            </a:r>
            <a:r>
              <a:rPr lang="en"/>
              <a:t>integrate</a:t>
            </a:r>
            <a:r>
              <a:rPr lang="en"/>
              <a:t> the new design of the PCB, build a gardening area for our device to monitor, adding the AI functionality to our app in a user-friendly interface, expand usage of our </a:t>
            </a:r>
            <a:r>
              <a:rPr lang="en"/>
              <a:t>database, and implementing the watering system to our garden area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cbba0d3e0f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cbba0d3e0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Thanks for watching our demo. Stay tuned to see the final release of our autogardener.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caf803803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caf803803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a55c9b00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ca55c9b00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Average precision is a metric that measures the accuracy of an object detection AI with localization(where is weed) and classification(is it weed)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future water: maybe for final say that we raised the water moisture level by a certain percentage</a:t>
            </a:r>
            <a:endParaRPr/>
          </a:p>
          <a:p>
            <a:pPr indent="0" lvl="0" marL="0" rtl="0" algn="l">
              <a:spcBef>
                <a:spcPts val="0"/>
              </a:spcBef>
              <a:spcAft>
                <a:spcPts val="0"/>
              </a:spcAft>
              <a:buNone/>
            </a:pPr>
            <a:r>
              <a:rPr lang="en"/>
              <a:t>Movement: in two directions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a553525a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a553525a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c861eb6c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c861eb6c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cc861eb6c3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cc861eb6c3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c861eb6c3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c861eb6c3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we had to change: add pin headers for the motor’s coil pins connected to the drivers. Changed the capacitors to be through hole, added LED circuit for power and for the microcontroller “ON” state, corrected pull-up resistors for the SDA and SCL lines, made sure everything is </a:t>
            </a:r>
            <a:r>
              <a:rPr lang="en"/>
              <a:t>connected</a:t>
            </a:r>
            <a:r>
              <a:rPr lang="en"/>
              <a:t> to power, made sure everything is grounded, made sure there was enough clearance for the traces, added extra pin pads to ATmega as a precaution, added an area for the buck converter to be soldered, and tried to condense overall design.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cc861eb6c3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cc861eb6c3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a553525a0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a553525a0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block diagram gives a simplified overview of the software for our three main components: the ATMega, the Raspberry Pi and the Desktop application represented simply as User.  The primary loop for the ATMega is to check for an user commands then move to the patrol position.  The raspberry pi starts up 3 separate threads to handle the major tasks: one for the Serial communication to the ATMega, one for the TCP/IP communication to the user, and the third to handle the video streaming</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120" y="-200"/>
            <a:ext cx="9143821" cy="5142886"/>
            <a:chOff x="2973586" y="5250656"/>
            <a:chExt cx="2856819" cy="1606800"/>
          </a:xfrm>
        </p:grpSpPr>
        <p:sp>
          <p:nvSpPr>
            <p:cNvPr id="11" name="Google Shape;11;p2"/>
            <p:cNvSpPr/>
            <p:nvPr/>
          </p:nvSpPr>
          <p:spPr>
            <a:xfrm>
              <a:off x="2973586" y="6221960"/>
              <a:ext cx="2856819" cy="635496"/>
            </a:xfrm>
            <a:custGeom>
              <a:rect b="b" l="l" r="r" t="t"/>
              <a:pathLst>
                <a:path extrusionOk="0" h="635496" w="2856819">
                  <a:moveTo>
                    <a:pt x="0" y="636040"/>
                  </a:moveTo>
                  <a:lnTo>
                    <a:pt x="2856819" y="636040"/>
                  </a:lnTo>
                  <a:lnTo>
                    <a:pt x="2856819" y="0"/>
                  </a:lnTo>
                  <a:lnTo>
                    <a:pt x="0" y="503857"/>
                  </a:lnTo>
                  <a:lnTo>
                    <a:pt x="0" y="63604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 name="Google Shape;12;p2"/>
            <p:cNvSpPr/>
            <p:nvPr/>
          </p:nvSpPr>
          <p:spPr>
            <a:xfrm>
              <a:off x="2973586" y="6067738"/>
              <a:ext cx="642784" cy="385464"/>
            </a:xfrm>
            <a:custGeom>
              <a:rect b="b" l="l" r="r" t="t"/>
              <a:pathLst>
                <a:path extrusionOk="0" h="385464" w="642784">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 name="Google Shape;13;p2"/>
            <p:cNvSpPr/>
            <p:nvPr/>
          </p:nvSpPr>
          <p:spPr>
            <a:xfrm>
              <a:off x="3378302" y="5250656"/>
              <a:ext cx="1781048" cy="314027"/>
            </a:xfrm>
            <a:custGeom>
              <a:rect b="b" l="l" r="r" t="t"/>
              <a:pathLst>
                <a:path extrusionOk="0" h="314027" w="1781048">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2"/>
            <p:cNvSpPr/>
            <p:nvPr/>
          </p:nvSpPr>
          <p:spPr>
            <a:xfrm>
              <a:off x="4790344" y="5404894"/>
              <a:ext cx="1040060" cy="455414"/>
            </a:xfrm>
            <a:custGeom>
              <a:rect b="b" l="l" r="r" t="t"/>
              <a:pathLst>
                <a:path extrusionOk="0" h="455414" w="104006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 name="Google Shape;15;p2"/>
            <p:cNvSpPr/>
            <p:nvPr/>
          </p:nvSpPr>
          <p:spPr>
            <a:xfrm>
              <a:off x="2973586" y="6263466"/>
              <a:ext cx="1077258" cy="461367"/>
            </a:xfrm>
            <a:custGeom>
              <a:rect b="b" l="l" r="r" t="t"/>
              <a:pathLst>
                <a:path extrusionOk="0" h="461367" w="1077258">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 name="Google Shape;16;p2"/>
            <p:cNvSpPr/>
            <p:nvPr/>
          </p:nvSpPr>
          <p:spPr>
            <a:xfrm>
              <a:off x="5531332" y="5949605"/>
              <a:ext cx="299073" cy="324445"/>
            </a:xfrm>
            <a:custGeom>
              <a:rect b="b" l="l" r="r" t="t"/>
              <a:pathLst>
                <a:path extrusionOk="0" h="324445" w="299073">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 name="Google Shape;17;p2"/>
            <p:cNvSpPr/>
            <p:nvPr/>
          </p:nvSpPr>
          <p:spPr>
            <a:xfrm>
              <a:off x="3613394" y="5425142"/>
              <a:ext cx="557972" cy="370582"/>
            </a:xfrm>
            <a:custGeom>
              <a:rect b="b" l="l" r="r" t="t"/>
              <a:pathLst>
                <a:path extrusionOk="0" h="370582" w="557972">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2"/>
            <p:cNvSpPr/>
            <p:nvPr/>
          </p:nvSpPr>
          <p:spPr>
            <a:xfrm>
              <a:off x="5636975" y="5677250"/>
              <a:ext cx="193430" cy="305097"/>
            </a:xfrm>
            <a:custGeom>
              <a:rect b="b" l="l" r="r" t="t"/>
              <a:pathLst>
                <a:path extrusionOk="0" h="305097" w="19343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9" name="Google Shape;19;p2"/>
          <p:cNvSpPr txBox="1"/>
          <p:nvPr>
            <p:ph type="ctrTitle"/>
          </p:nvPr>
        </p:nvSpPr>
        <p:spPr>
          <a:xfrm>
            <a:off x="457200" y="799275"/>
            <a:ext cx="5486400" cy="3182100"/>
          </a:xfrm>
          <a:prstGeom prst="rect">
            <a:avLst/>
          </a:prstGeom>
        </p:spPr>
        <p:txBody>
          <a:bodyPr anchorCtr="0" anchor="t" bIns="0" lIns="0" spcFirstLastPara="1" rIns="0" wrap="square" tIns="0">
            <a:noAutofit/>
          </a:bodyPr>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grpSp>
        <p:nvGrpSpPr>
          <p:cNvPr id="116" name="Google Shape;116;p11"/>
          <p:cNvGrpSpPr/>
          <p:nvPr/>
        </p:nvGrpSpPr>
        <p:grpSpPr>
          <a:xfrm>
            <a:off x="-120" y="0"/>
            <a:ext cx="9143821" cy="5144623"/>
            <a:chOff x="2973586" y="0"/>
            <a:chExt cx="2856819" cy="1607343"/>
          </a:xfrm>
        </p:grpSpPr>
        <p:sp>
          <p:nvSpPr>
            <p:cNvPr id="117" name="Google Shape;117;p11"/>
            <p:cNvSpPr/>
            <p:nvPr/>
          </p:nvSpPr>
          <p:spPr>
            <a:xfrm>
              <a:off x="2973586" y="0"/>
              <a:ext cx="2856819" cy="1607343"/>
            </a:xfrm>
            <a:custGeom>
              <a:rect b="b" l="l" r="r" t="t"/>
              <a:pathLst>
                <a:path extrusionOk="0" h="1607343" w="2856819">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p11"/>
            <p:cNvSpPr/>
            <p:nvPr/>
          </p:nvSpPr>
          <p:spPr>
            <a:xfrm>
              <a:off x="2973586" y="278850"/>
              <a:ext cx="319904" cy="223242"/>
            </a:xfrm>
            <a:custGeom>
              <a:rect b="b" l="l" r="r" t="t"/>
              <a:pathLst>
                <a:path extrusionOk="0" h="223242" w="319904">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p11"/>
            <p:cNvSpPr/>
            <p:nvPr/>
          </p:nvSpPr>
          <p:spPr>
            <a:xfrm>
              <a:off x="4446633" y="0"/>
              <a:ext cx="1380795" cy="242589"/>
            </a:xfrm>
            <a:custGeom>
              <a:rect b="b" l="l" r="r" t="t"/>
              <a:pathLst>
                <a:path extrusionOk="0" h="242589" w="1380795">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11"/>
            <p:cNvSpPr/>
            <p:nvPr/>
          </p:nvSpPr>
          <p:spPr>
            <a:xfrm>
              <a:off x="2973586" y="131406"/>
              <a:ext cx="202358" cy="202406"/>
            </a:xfrm>
            <a:custGeom>
              <a:rect b="b" l="l" r="r" t="t"/>
              <a:pathLst>
                <a:path extrusionOk="0" h="202406" w="202358">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11"/>
            <p:cNvSpPr/>
            <p:nvPr/>
          </p:nvSpPr>
          <p:spPr>
            <a:xfrm>
              <a:off x="3669936" y="0"/>
              <a:ext cx="1203732" cy="211335"/>
            </a:xfrm>
            <a:custGeom>
              <a:rect b="b" l="l" r="r" t="t"/>
              <a:pathLst>
                <a:path extrusionOk="0" h="211335" w="1203732">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22" name="Google Shape;122;p11"/>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spTree>
      <p:nvGrpSpPr>
        <p:cNvPr id="123" name="Shape 123"/>
        <p:cNvGrpSpPr/>
        <p:nvPr/>
      </p:nvGrpSpPr>
      <p:grpSpPr>
        <a:xfrm>
          <a:off x="0" y="0"/>
          <a:ext cx="0" cy="0"/>
          <a:chOff x="0" y="0"/>
          <a:chExt cx="0" cy="0"/>
        </a:xfrm>
      </p:grpSpPr>
      <p:grpSp>
        <p:nvGrpSpPr>
          <p:cNvPr id="124" name="Google Shape;124;p12"/>
          <p:cNvGrpSpPr/>
          <p:nvPr/>
        </p:nvGrpSpPr>
        <p:grpSpPr>
          <a:xfrm>
            <a:off x="-238" y="-200"/>
            <a:ext cx="9143821" cy="5143302"/>
            <a:chOff x="6316957" y="5250656"/>
            <a:chExt cx="2856819" cy="1606930"/>
          </a:xfrm>
        </p:grpSpPr>
        <p:sp>
          <p:nvSpPr>
            <p:cNvPr id="125" name="Google Shape;125;p12"/>
            <p:cNvSpPr/>
            <p:nvPr/>
          </p:nvSpPr>
          <p:spPr>
            <a:xfrm>
              <a:off x="6316957" y="6351571"/>
              <a:ext cx="2856819" cy="506015"/>
            </a:xfrm>
            <a:custGeom>
              <a:rect b="b" l="l" r="r" t="t"/>
              <a:pathLst>
                <a:path extrusionOk="0" h="506015" w="2856819">
                  <a:moveTo>
                    <a:pt x="0" y="506429"/>
                  </a:moveTo>
                  <a:lnTo>
                    <a:pt x="2856819" y="506429"/>
                  </a:lnTo>
                  <a:lnTo>
                    <a:pt x="2856819" y="0"/>
                  </a:lnTo>
                  <a:lnTo>
                    <a:pt x="0" y="503856"/>
                  </a:lnTo>
                  <a:lnTo>
                    <a:pt x="0" y="50642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12"/>
            <p:cNvSpPr/>
            <p:nvPr/>
          </p:nvSpPr>
          <p:spPr>
            <a:xfrm>
              <a:off x="7306428" y="5250656"/>
              <a:ext cx="1434361" cy="253007"/>
            </a:xfrm>
            <a:custGeom>
              <a:rect b="b" l="l" r="r" t="t"/>
              <a:pathLst>
                <a:path extrusionOk="0" h="253007" w="1434361">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12"/>
            <p:cNvSpPr/>
            <p:nvPr/>
          </p:nvSpPr>
          <p:spPr>
            <a:xfrm>
              <a:off x="6316957" y="6512738"/>
              <a:ext cx="989471" cy="342304"/>
            </a:xfrm>
            <a:custGeom>
              <a:rect b="b" l="l" r="r" t="t"/>
              <a:pathLst>
                <a:path extrusionOk="0" h="342304" w="989471">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12"/>
            <p:cNvSpPr/>
            <p:nvPr/>
          </p:nvSpPr>
          <p:spPr>
            <a:xfrm>
              <a:off x="8885118" y="6183395"/>
              <a:ext cx="288657" cy="218777"/>
            </a:xfrm>
            <a:custGeom>
              <a:rect b="b" l="l" r="r" t="t"/>
              <a:pathLst>
                <a:path extrusionOk="0" h="218777" w="288657">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12"/>
            <p:cNvSpPr/>
            <p:nvPr/>
          </p:nvSpPr>
          <p:spPr>
            <a:xfrm>
              <a:off x="6316957" y="6431950"/>
              <a:ext cx="493991" cy="254496"/>
            </a:xfrm>
            <a:custGeom>
              <a:rect b="b" l="l" r="r" t="t"/>
              <a:pathLst>
                <a:path extrusionOk="0" h="254496" w="493991">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12"/>
            <p:cNvSpPr/>
            <p:nvPr/>
          </p:nvSpPr>
          <p:spPr>
            <a:xfrm>
              <a:off x="9029447" y="6015219"/>
              <a:ext cx="144328" cy="193476"/>
            </a:xfrm>
            <a:custGeom>
              <a:rect b="b" l="l" r="r" t="t"/>
              <a:pathLst>
                <a:path extrusionOk="0" h="193476" w="144328">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12"/>
            <p:cNvSpPr/>
            <p:nvPr/>
          </p:nvSpPr>
          <p:spPr>
            <a:xfrm>
              <a:off x="8224479" y="5847043"/>
              <a:ext cx="949297" cy="334863"/>
            </a:xfrm>
            <a:custGeom>
              <a:rect b="b" l="l" r="r" t="t"/>
              <a:pathLst>
                <a:path extrusionOk="0" h="334863" w="949297">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 name="Google Shape;132;p12"/>
            <p:cNvSpPr/>
            <p:nvPr/>
          </p:nvSpPr>
          <p:spPr>
            <a:xfrm>
              <a:off x="6677035" y="5840035"/>
              <a:ext cx="629392" cy="278308"/>
            </a:xfrm>
            <a:custGeom>
              <a:rect b="b" l="l" r="r" t="t"/>
              <a:pathLst>
                <a:path extrusionOk="0" h="278308" w="629392">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 name="Google Shape;133;p12"/>
            <p:cNvSpPr/>
            <p:nvPr/>
          </p:nvSpPr>
          <p:spPr>
            <a:xfrm>
              <a:off x="6316957" y="5716734"/>
              <a:ext cx="735035" cy="297656"/>
            </a:xfrm>
            <a:custGeom>
              <a:rect b="b" l="l" r="r" t="t"/>
              <a:pathLst>
                <a:path extrusionOk="0" h="297656" w="735035">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12"/>
            <p:cNvSpPr/>
            <p:nvPr/>
          </p:nvSpPr>
          <p:spPr>
            <a:xfrm>
              <a:off x="8703591" y="5342516"/>
              <a:ext cx="470184" cy="250031"/>
            </a:xfrm>
            <a:custGeom>
              <a:rect b="b" l="l" r="r" t="t"/>
              <a:pathLst>
                <a:path extrusionOk="0" h="250031" w="470184">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35" name="Google Shape;135;p12"/>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36" name="Shape 136"/>
        <p:cNvGrpSpPr/>
        <p:nvPr/>
      </p:nvGrpSpPr>
      <p:grpSpPr>
        <a:xfrm>
          <a:off x="0" y="0"/>
          <a:ext cx="0" cy="0"/>
          <a:chOff x="0" y="0"/>
          <a:chExt cx="0" cy="0"/>
        </a:xfrm>
      </p:grpSpPr>
      <p:sp>
        <p:nvSpPr>
          <p:cNvPr id="137" name="Google Shape;137;p13"/>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8" name="Google Shape;138;p13"/>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9" name="Google Shape;139;p13"/>
          <p:cNvSpPr txBox="1"/>
          <p:nvPr>
            <p:ph idx="12" type="sldNum"/>
          </p:nvPr>
        </p:nvSpPr>
        <p:spPr>
          <a:xfrm>
            <a:off x="8472458" y="4663217"/>
            <a:ext cx="548700" cy="3936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0" name="Shape 20"/>
        <p:cNvGrpSpPr/>
        <p:nvPr/>
      </p:nvGrpSpPr>
      <p:grpSpPr>
        <a:xfrm>
          <a:off x="0" y="0"/>
          <a:ext cx="0" cy="0"/>
          <a:chOff x="0" y="0"/>
          <a:chExt cx="0" cy="0"/>
        </a:xfrm>
      </p:grpSpPr>
      <p:grpSp>
        <p:nvGrpSpPr>
          <p:cNvPr id="21" name="Google Shape;21;p3"/>
          <p:cNvGrpSpPr/>
          <p:nvPr/>
        </p:nvGrpSpPr>
        <p:grpSpPr>
          <a:xfrm>
            <a:off x="-120" y="-200"/>
            <a:ext cx="9143821" cy="5142886"/>
            <a:chOff x="2973586" y="5250656"/>
            <a:chExt cx="2856819" cy="1606800"/>
          </a:xfrm>
        </p:grpSpPr>
        <p:sp>
          <p:nvSpPr>
            <p:cNvPr id="22" name="Google Shape;22;p3"/>
            <p:cNvSpPr/>
            <p:nvPr/>
          </p:nvSpPr>
          <p:spPr>
            <a:xfrm>
              <a:off x="2973586" y="6221960"/>
              <a:ext cx="2856819" cy="635496"/>
            </a:xfrm>
            <a:custGeom>
              <a:rect b="b" l="l" r="r" t="t"/>
              <a:pathLst>
                <a:path extrusionOk="0" h="635496" w="2856819">
                  <a:moveTo>
                    <a:pt x="0" y="636040"/>
                  </a:moveTo>
                  <a:lnTo>
                    <a:pt x="2856819" y="636040"/>
                  </a:lnTo>
                  <a:lnTo>
                    <a:pt x="2856819" y="0"/>
                  </a:lnTo>
                  <a:lnTo>
                    <a:pt x="0" y="503857"/>
                  </a:lnTo>
                  <a:lnTo>
                    <a:pt x="0" y="63604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3"/>
            <p:cNvSpPr/>
            <p:nvPr/>
          </p:nvSpPr>
          <p:spPr>
            <a:xfrm>
              <a:off x="2973586" y="6067738"/>
              <a:ext cx="642784" cy="385464"/>
            </a:xfrm>
            <a:custGeom>
              <a:rect b="b" l="l" r="r" t="t"/>
              <a:pathLst>
                <a:path extrusionOk="0" h="385464" w="642784">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3"/>
            <p:cNvSpPr/>
            <p:nvPr/>
          </p:nvSpPr>
          <p:spPr>
            <a:xfrm>
              <a:off x="3378302" y="5250656"/>
              <a:ext cx="1781048" cy="314027"/>
            </a:xfrm>
            <a:custGeom>
              <a:rect b="b" l="l" r="r" t="t"/>
              <a:pathLst>
                <a:path extrusionOk="0" h="314027" w="1781048">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3"/>
            <p:cNvSpPr/>
            <p:nvPr/>
          </p:nvSpPr>
          <p:spPr>
            <a:xfrm>
              <a:off x="4790344" y="5404894"/>
              <a:ext cx="1040060" cy="455414"/>
            </a:xfrm>
            <a:custGeom>
              <a:rect b="b" l="l" r="r" t="t"/>
              <a:pathLst>
                <a:path extrusionOk="0" h="455414" w="104006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3"/>
            <p:cNvSpPr/>
            <p:nvPr/>
          </p:nvSpPr>
          <p:spPr>
            <a:xfrm>
              <a:off x="2973586" y="6263466"/>
              <a:ext cx="1077258" cy="461367"/>
            </a:xfrm>
            <a:custGeom>
              <a:rect b="b" l="l" r="r" t="t"/>
              <a:pathLst>
                <a:path extrusionOk="0" h="461367" w="1077258">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3"/>
            <p:cNvSpPr/>
            <p:nvPr/>
          </p:nvSpPr>
          <p:spPr>
            <a:xfrm>
              <a:off x="5531332" y="5949605"/>
              <a:ext cx="299073" cy="324445"/>
            </a:xfrm>
            <a:custGeom>
              <a:rect b="b" l="l" r="r" t="t"/>
              <a:pathLst>
                <a:path extrusionOk="0" h="324445" w="299073">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3"/>
            <p:cNvSpPr/>
            <p:nvPr/>
          </p:nvSpPr>
          <p:spPr>
            <a:xfrm>
              <a:off x="3613394" y="5425142"/>
              <a:ext cx="557972" cy="370582"/>
            </a:xfrm>
            <a:custGeom>
              <a:rect b="b" l="l" r="r" t="t"/>
              <a:pathLst>
                <a:path extrusionOk="0" h="370582" w="557972">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3"/>
            <p:cNvSpPr/>
            <p:nvPr/>
          </p:nvSpPr>
          <p:spPr>
            <a:xfrm>
              <a:off x="5636975" y="5677250"/>
              <a:ext cx="193430" cy="305097"/>
            </a:xfrm>
            <a:custGeom>
              <a:rect b="b" l="l" r="r" t="t"/>
              <a:pathLst>
                <a:path extrusionOk="0" h="305097" w="19343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0" name="Google Shape;30;p3"/>
          <p:cNvSpPr txBox="1"/>
          <p:nvPr>
            <p:ph type="ctrTitle"/>
          </p:nvPr>
        </p:nvSpPr>
        <p:spPr>
          <a:xfrm>
            <a:off x="457200" y="1430950"/>
            <a:ext cx="5486400" cy="1159800"/>
          </a:xfrm>
          <a:prstGeom prst="rect">
            <a:avLst/>
          </a:prstGeom>
        </p:spPr>
        <p:txBody>
          <a:bodyPr anchorCtr="0" anchor="ctr" bIns="0" lIns="0" spcFirstLastPara="1" rIns="0" wrap="square" tIns="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31" name="Google Shape;31;p3"/>
          <p:cNvSpPr txBox="1"/>
          <p:nvPr>
            <p:ph idx="1" type="subTitle"/>
          </p:nvPr>
        </p:nvSpPr>
        <p:spPr>
          <a:xfrm>
            <a:off x="457200" y="2763852"/>
            <a:ext cx="5486400" cy="784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32" name="Shape 32"/>
        <p:cNvGrpSpPr/>
        <p:nvPr/>
      </p:nvGrpSpPr>
      <p:grpSpPr>
        <a:xfrm>
          <a:off x="0" y="0"/>
          <a:ext cx="0" cy="0"/>
          <a:chOff x="0" y="0"/>
          <a:chExt cx="0" cy="0"/>
        </a:xfrm>
      </p:grpSpPr>
      <p:grpSp>
        <p:nvGrpSpPr>
          <p:cNvPr id="33" name="Google Shape;33;p4"/>
          <p:cNvGrpSpPr/>
          <p:nvPr/>
        </p:nvGrpSpPr>
        <p:grpSpPr>
          <a:xfrm>
            <a:off x="-238" y="-200"/>
            <a:ext cx="9143821" cy="5143302"/>
            <a:chOff x="6316957" y="5250656"/>
            <a:chExt cx="2856819" cy="1606930"/>
          </a:xfrm>
        </p:grpSpPr>
        <p:sp>
          <p:nvSpPr>
            <p:cNvPr id="34" name="Google Shape;34;p4"/>
            <p:cNvSpPr/>
            <p:nvPr/>
          </p:nvSpPr>
          <p:spPr>
            <a:xfrm>
              <a:off x="6316957" y="6351571"/>
              <a:ext cx="2856819" cy="506015"/>
            </a:xfrm>
            <a:custGeom>
              <a:rect b="b" l="l" r="r" t="t"/>
              <a:pathLst>
                <a:path extrusionOk="0" h="506015" w="2856819">
                  <a:moveTo>
                    <a:pt x="0" y="506429"/>
                  </a:moveTo>
                  <a:lnTo>
                    <a:pt x="2856819" y="506429"/>
                  </a:lnTo>
                  <a:lnTo>
                    <a:pt x="2856819" y="0"/>
                  </a:lnTo>
                  <a:lnTo>
                    <a:pt x="0" y="503856"/>
                  </a:lnTo>
                  <a:lnTo>
                    <a:pt x="0" y="50642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 name="Google Shape;35;p4"/>
            <p:cNvSpPr/>
            <p:nvPr/>
          </p:nvSpPr>
          <p:spPr>
            <a:xfrm>
              <a:off x="7306428" y="5250656"/>
              <a:ext cx="1434361" cy="253007"/>
            </a:xfrm>
            <a:custGeom>
              <a:rect b="b" l="l" r="r" t="t"/>
              <a:pathLst>
                <a:path extrusionOk="0" h="253007" w="1434361">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 name="Google Shape;36;p4"/>
            <p:cNvSpPr/>
            <p:nvPr/>
          </p:nvSpPr>
          <p:spPr>
            <a:xfrm>
              <a:off x="6316957" y="6512738"/>
              <a:ext cx="989471" cy="342304"/>
            </a:xfrm>
            <a:custGeom>
              <a:rect b="b" l="l" r="r" t="t"/>
              <a:pathLst>
                <a:path extrusionOk="0" h="342304" w="989471">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 name="Google Shape;37;p4"/>
            <p:cNvSpPr/>
            <p:nvPr/>
          </p:nvSpPr>
          <p:spPr>
            <a:xfrm>
              <a:off x="8885118" y="6183395"/>
              <a:ext cx="288657" cy="218777"/>
            </a:xfrm>
            <a:custGeom>
              <a:rect b="b" l="l" r="r" t="t"/>
              <a:pathLst>
                <a:path extrusionOk="0" h="218777" w="288657">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 name="Google Shape;38;p4"/>
            <p:cNvSpPr/>
            <p:nvPr/>
          </p:nvSpPr>
          <p:spPr>
            <a:xfrm>
              <a:off x="6316957" y="6431950"/>
              <a:ext cx="493991" cy="254496"/>
            </a:xfrm>
            <a:custGeom>
              <a:rect b="b" l="l" r="r" t="t"/>
              <a:pathLst>
                <a:path extrusionOk="0" h="254496" w="493991">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 name="Google Shape;39;p4"/>
            <p:cNvSpPr/>
            <p:nvPr/>
          </p:nvSpPr>
          <p:spPr>
            <a:xfrm>
              <a:off x="9029447" y="6015219"/>
              <a:ext cx="144328" cy="193476"/>
            </a:xfrm>
            <a:custGeom>
              <a:rect b="b" l="l" r="r" t="t"/>
              <a:pathLst>
                <a:path extrusionOk="0" h="193476" w="144328">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 name="Google Shape;40;p4"/>
            <p:cNvSpPr/>
            <p:nvPr/>
          </p:nvSpPr>
          <p:spPr>
            <a:xfrm>
              <a:off x="8224479" y="5847043"/>
              <a:ext cx="949297" cy="334863"/>
            </a:xfrm>
            <a:custGeom>
              <a:rect b="b" l="l" r="r" t="t"/>
              <a:pathLst>
                <a:path extrusionOk="0" h="334863" w="949297">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4"/>
            <p:cNvSpPr/>
            <p:nvPr/>
          </p:nvSpPr>
          <p:spPr>
            <a:xfrm>
              <a:off x="6677035" y="5840035"/>
              <a:ext cx="629392" cy="278308"/>
            </a:xfrm>
            <a:custGeom>
              <a:rect b="b" l="l" r="r" t="t"/>
              <a:pathLst>
                <a:path extrusionOk="0" h="278308" w="629392">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4"/>
            <p:cNvSpPr/>
            <p:nvPr/>
          </p:nvSpPr>
          <p:spPr>
            <a:xfrm>
              <a:off x="6316957" y="5716734"/>
              <a:ext cx="735035" cy="297656"/>
            </a:xfrm>
            <a:custGeom>
              <a:rect b="b" l="l" r="r" t="t"/>
              <a:pathLst>
                <a:path extrusionOk="0" h="297656" w="735035">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 name="Google Shape;43;p4"/>
            <p:cNvSpPr/>
            <p:nvPr/>
          </p:nvSpPr>
          <p:spPr>
            <a:xfrm>
              <a:off x="8703591" y="5342516"/>
              <a:ext cx="470184" cy="250031"/>
            </a:xfrm>
            <a:custGeom>
              <a:rect b="b" l="l" r="r" t="t"/>
              <a:pathLst>
                <a:path extrusionOk="0" h="250031" w="470184">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4" name="Google Shape;44;p4"/>
          <p:cNvSpPr txBox="1"/>
          <p:nvPr>
            <p:ph idx="1" type="body"/>
          </p:nvPr>
        </p:nvSpPr>
        <p:spPr>
          <a:xfrm>
            <a:off x="1006900" y="677700"/>
            <a:ext cx="4936800" cy="3409800"/>
          </a:xfrm>
          <a:prstGeom prst="rect">
            <a:avLst/>
          </a:prstGeom>
        </p:spPr>
        <p:txBody>
          <a:bodyPr anchorCtr="0" anchor="t" bIns="0" lIns="0" spcFirstLastPara="1" rIns="0" wrap="square" tIns="0">
            <a:noAutofit/>
          </a:bodyPr>
          <a:lstStyle>
            <a:lvl1pPr indent="-419100" lvl="0" marL="457200" rtl="0">
              <a:spcBef>
                <a:spcPts val="600"/>
              </a:spcBef>
              <a:spcAft>
                <a:spcPts val="0"/>
              </a:spcAft>
              <a:buClr>
                <a:srgbClr val="FFFFFF"/>
              </a:buClr>
              <a:buSzPts val="3000"/>
              <a:buChar char="▰"/>
              <a:defRPr sz="3000">
                <a:solidFill>
                  <a:srgbClr val="FFFFFF"/>
                </a:solidFill>
              </a:defRPr>
            </a:lvl1pPr>
            <a:lvl2pPr indent="-419100" lvl="1" marL="914400" rtl="0">
              <a:spcBef>
                <a:spcPts val="0"/>
              </a:spcBef>
              <a:spcAft>
                <a:spcPts val="0"/>
              </a:spcAft>
              <a:buClr>
                <a:srgbClr val="FFFFFF"/>
              </a:buClr>
              <a:buSzPts val="3000"/>
              <a:buChar char="▰"/>
              <a:defRPr sz="3000">
                <a:solidFill>
                  <a:srgbClr val="FFFFFF"/>
                </a:solidFill>
              </a:defRPr>
            </a:lvl2pPr>
            <a:lvl3pPr indent="-419100" lvl="2" marL="1371600" rtl="0">
              <a:spcBef>
                <a:spcPts val="0"/>
              </a:spcBef>
              <a:spcAft>
                <a:spcPts val="0"/>
              </a:spcAft>
              <a:buClr>
                <a:srgbClr val="FFFFFF"/>
              </a:buClr>
              <a:buSzPts val="3000"/>
              <a:buChar char="▰"/>
              <a:defRPr sz="3000">
                <a:solidFill>
                  <a:srgbClr val="FFFFFF"/>
                </a:solidFill>
              </a:defRPr>
            </a:lvl3pPr>
            <a:lvl4pPr indent="-419100" lvl="3" marL="1828800" rtl="0">
              <a:spcBef>
                <a:spcPts val="0"/>
              </a:spcBef>
              <a:spcAft>
                <a:spcPts val="0"/>
              </a:spcAft>
              <a:buClr>
                <a:srgbClr val="FFFFFF"/>
              </a:buClr>
              <a:buSzPts val="3000"/>
              <a:buChar char="▰"/>
              <a:defRPr sz="3000">
                <a:solidFill>
                  <a:srgbClr val="FFFFFF"/>
                </a:solidFill>
              </a:defRPr>
            </a:lvl4pPr>
            <a:lvl5pPr indent="-419100" lvl="4" marL="2286000" rtl="0">
              <a:spcBef>
                <a:spcPts val="0"/>
              </a:spcBef>
              <a:spcAft>
                <a:spcPts val="0"/>
              </a:spcAft>
              <a:buClr>
                <a:srgbClr val="FFFFFF"/>
              </a:buClr>
              <a:buSzPts val="3000"/>
              <a:buChar char="▰"/>
              <a:defRPr sz="3000">
                <a:solidFill>
                  <a:srgbClr val="FFFFFF"/>
                </a:solidFill>
              </a:defRPr>
            </a:lvl5pPr>
            <a:lvl6pPr indent="-419100" lvl="5" marL="2743200" rtl="0">
              <a:spcBef>
                <a:spcPts val="0"/>
              </a:spcBef>
              <a:spcAft>
                <a:spcPts val="0"/>
              </a:spcAft>
              <a:buClr>
                <a:srgbClr val="FFFFFF"/>
              </a:buClr>
              <a:buSzPts val="3000"/>
              <a:buChar char="▰"/>
              <a:defRPr sz="3000">
                <a:solidFill>
                  <a:srgbClr val="FFFFFF"/>
                </a:solidFill>
              </a:defRPr>
            </a:lvl6pPr>
            <a:lvl7pPr indent="-419100" lvl="6" marL="3200400" rtl="0">
              <a:spcBef>
                <a:spcPts val="0"/>
              </a:spcBef>
              <a:spcAft>
                <a:spcPts val="0"/>
              </a:spcAft>
              <a:buClr>
                <a:srgbClr val="FFFFFF"/>
              </a:buClr>
              <a:buSzPts val="3000"/>
              <a:buChar char="▰"/>
              <a:defRPr sz="3000">
                <a:solidFill>
                  <a:srgbClr val="FFFFFF"/>
                </a:solidFill>
              </a:defRPr>
            </a:lvl7pPr>
            <a:lvl8pPr indent="-419100" lvl="7" marL="3657600" rtl="0">
              <a:spcBef>
                <a:spcPts val="0"/>
              </a:spcBef>
              <a:spcAft>
                <a:spcPts val="0"/>
              </a:spcAft>
              <a:buClr>
                <a:srgbClr val="FFFFFF"/>
              </a:buClr>
              <a:buSzPts val="3000"/>
              <a:buChar char="▰"/>
              <a:defRPr sz="3000">
                <a:solidFill>
                  <a:srgbClr val="FFFFFF"/>
                </a:solidFill>
              </a:defRPr>
            </a:lvl8pPr>
            <a:lvl9pPr indent="-419100" lvl="8" marL="4114800">
              <a:spcBef>
                <a:spcPts val="0"/>
              </a:spcBef>
              <a:spcAft>
                <a:spcPts val="0"/>
              </a:spcAft>
              <a:buClr>
                <a:srgbClr val="FFFFFF"/>
              </a:buClr>
              <a:buSzPts val="3000"/>
              <a:buChar char="▰"/>
              <a:defRPr sz="3000">
                <a:solidFill>
                  <a:srgbClr val="FFFFFF"/>
                </a:solidFill>
              </a:defRPr>
            </a:lvl9pPr>
          </a:lstStyle>
          <a:p/>
        </p:txBody>
      </p:sp>
      <p:sp>
        <p:nvSpPr>
          <p:cNvPr id="45" name="Google Shape;45;p4"/>
          <p:cNvSpPr txBox="1"/>
          <p:nvPr/>
        </p:nvSpPr>
        <p:spPr>
          <a:xfrm>
            <a:off x="239550" y="339696"/>
            <a:ext cx="777000" cy="653700"/>
          </a:xfrm>
          <a:prstGeom prst="rect">
            <a:avLst/>
          </a:prstGeom>
          <a:noFill/>
          <a:ln>
            <a:noFill/>
          </a:ln>
          <a:effectLst>
            <a:outerShdw blurRad="28575" rotWithShape="0" algn="bl" dir="5400000" dist="9525">
              <a:srgbClr val="00001A">
                <a:alpha val="15000"/>
              </a:srgbClr>
            </a:outerShdw>
          </a:effectLst>
        </p:spPr>
        <p:txBody>
          <a:bodyPr anchorCtr="0" anchor="t" bIns="0" lIns="0" spcFirstLastPara="1" rIns="0" wrap="square" tIns="0">
            <a:noAutofit/>
          </a:bodyPr>
          <a:lstStyle/>
          <a:p>
            <a:pPr indent="0" lvl="0" marL="0" rtl="0" algn="ctr">
              <a:spcBef>
                <a:spcPts val="0"/>
              </a:spcBef>
              <a:spcAft>
                <a:spcPts val="0"/>
              </a:spcAft>
              <a:buNone/>
            </a:pPr>
            <a:r>
              <a:rPr lang="en" sz="10000">
                <a:solidFill>
                  <a:srgbClr val="FFFFFF"/>
                </a:solidFill>
                <a:latin typeface="Chivo"/>
                <a:ea typeface="Chivo"/>
                <a:cs typeface="Chivo"/>
                <a:sym typeface="Chivo"/>
              </a:rPr>
              <a:t>“</a:t>
            </a:r>
            <a:endParaRPr sz="10000">
              <a:solidFill>
                <a:srgbClr val="FFFFFF"/>
              </a:solidFill>
              <a:latin typeface="Chivo"/>
              <a:ea typeface="Chivo"/>
              <a:cs typeface="Chivo"/>
              <a:sym typeface="Chivo"/>
            </a:endParaRPr>
          </a:p>
        </p:txBody>
      </p:sp>
      <p:sp>
        <p:nvSpPr>
          <p:cNvPr id="46" name="Google Shape;46;p4"/>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7" name="Shape 47"/>
        <p:cNvGrpSpPr/>
        <p:nvPr/>
      </p:nvGrpSpPr>
      <p:grpSpPr>
        <a:xfrm>
          <a:off x="0" y="0"/>
          <a:ext cx="0" cy="0"/>
          <a:chOff x="0" y="0"/>
          <a:chExt cx="0" cy="0"/>
        </a:xfrm>
      </p:grpSpPr>
      <p:grpSp>
        <p:nvGrpSpPr>
          <p:cNvPr id="48" name="Google Shape;48;p5"/>
          <p:cNvGrpSpPr/>
          <p:nvPr/>
        </p:nvGrpSpPr>
        <p:grpSpPr>
          <a:xfrm>
            <a:off x="-120" y="-106"/>
            <a:ext cx="9143821" cy="5143317"/>
            <a:chOff x="2973586" y="2777133"/>
            <a:chExt cx="2856819" cy="1606935"/>
          </a:xfrm>
        </p:grpSpPr>
        <p:sp>
          <p:nvSpPr>
            <p:cNvPr id="49" name="Google Shape;49;p5"/>
            <p:cNvSpPr/>
            <p:nvPr/>
          </p:nvSpPr>
          <p:spPr>
            <a:xfrm>
              <a:off x="2973586" y="2944901"/>
              <a:ext cx="2856819" cy="1439167"/>
            </a:xfrm>
            <a:custGeom>
              <a:rect b="b" l="l" r="r" t="t"/>
              <a:pathLst>
                <a:path extrusionOk="0" h="1439167" w="2856819">
                  <a:moveTo>
                    <a:pt x="0" y="1439576"/>
                  </a:moveTo>
                  <a:lnTo>
                    <a:pt x="2856819" y="1439576"/>
                  </a:lnTo>
                  <a:lnTo>
                    <a:pt x="2856819" y="0"/>
                  </a:lnTo>
                  <a:lnTo>
                    <a:pt x="0" y="503855"/>
                  </a:lnTo>
                  <a:lnTo>
                    <a:pt x="0" y="14395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 name="Google Shape;50;p5"/>
            <p:cNvSpPr/>
            <p:nvPr/>
          </p:nvSpPr>
          <p:spPr>
            <a:xfrm>
              <a:off x="3669936" y="2777133"/>
              <a:ext cx="1203732" cy="211335"/>
            </a:xfrm>
            <a:custGeom>
              <a:rect b="b" l="l" r="r" t="t"/>
              <a:pathLst>
                <a:path extrusionOk="0" h="211335" w="1203732">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 name="Google Shape;51;p5"/>
            <p:cNvSpPr/>
            <p:nvPr/>
          </p:nvSpPr>
          <p:spPr>
            <a:xfrm>
              <a:off x="2973586" y="2900141"/>
              <a:ext cx="249971" cy="211335"/>
            </a:xfrm>
            <a:custGeom>
              <a:rect b="b" l="l" r="r" t="t"/>
              <a:pathLst>
                <a:path extrusionOk="0" h="211335" w="249971">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5"/>
            <p:cNvSpPr/>
            <p:nvPr/>
          </p:nvSpPr>
          <p:spPr>
            <a:xfrm>
              <a:off x="2973586" y="3176135"/>
              <a:ext cx="592194" cy="272355"/>
            </a:xfrm>
            <a:custGeom>
              <a:rect b="b" l="l" r="r" t="t"/>
              <a:pathLst>
                <a:path extrusionOk="0" h="272355" w="592194">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5"/>
            <p:cNvSpPr/>
            <p:nvPr/>
          </p:nvSpPr>
          <p:spPr>
            <a:xfrm>
              <a:off x="5446520" y="2777133"/>
              <a:ext cx="383885" cy="235148"/>
            </a:xfrm>
            <a:custGeom>
              <a:rect b="b" l="l" r="r" t="t"/>
              <a:pathLst>
                <a:path extrusionOk="0" h="235148" w="383885">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 name="Google Shape;54;p5"/>
            <p:cNvSpPr/>
            <p:nvPr/>
          </p:nvSpPr>
          <p:spPr>
            <a:xfrm>
              <a:off x="2973586" y="2964659"/>
              <a:ext cx="837702" cy="315515"/>
            </a:xfrm>
            <a:custGeom>
              <a:rect b="b" l="l" r="r" t="t"/>
              <a:pathLst>
                <a:path extrusionOk="0" h="315515" w="837702">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5" name="Google Shape;55;p5"/>
          <p:cNvSpPr txBox="1"/>
          <p:nvPr>
            <p:ph type="title"/>
          </p:nvPr>
        </p:nvSpPr>
        <p:spPr>
          <a:xfrm>
            <a:off x="457200" y="-100"/>
            <a:ext cx="5486400" cy="1814400"/>
          </a:xfrm>
          <a:prstGeom prst="rect">
            <a:avLst/>
          </a:prstGeom>
        </p:spPr>
        <p:txBody>
          <a:bodyPr anchorCtr="0" anchor="ctr"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56" name="Google Shape;56;p5"/>
          <p:cNvSpPr txBox="1"/>
          <p:nvPr>
            <p:ph idx="1" type="body"/>
          </p:nvPr>
        </p:nvSpPr>
        <p:spPr>
          <a:xfrm>
            <a:off x="3200400" y="1909300"/>
            <a:ext cx="5486400" cy="2764800"/>
          </a:xfrm>
          <a:prstGeom prst="rect">
            <a:avLst/>
          </a:prstGeom>
        </p:spPr>
        <p:txBody>
          <a:bodyPr anchorCtr="0" anchor="t" bIns="0" lIns="0" spcFirstLastPara="1" rIns="0" wrap="square" tIns="0">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57" name="Google Shape;57;p5"/>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58" name="Shape 58"/>
        <p:cNvGrpSpPr/>
        <p:nvPr/>
      </p:nvGrpSpPr>
      <p:grpSpPr>
        <a:xfrm>
          <a:off x="0" y="0"/>
          <a:ext cx="0" cy="0"/>
          <a:chOff x="0" y="0"/>
          <a:chExt cx="0" cy="0"/>
        </a:xfrm>
      </p:grpSpPr>
      <p:grpSp>
        <p:nvGrpSpPr>
          <p:cNvPr id="59" name="Google Shape;59;p6"/>
          <p:cNvGrpSpPr/>
          <p:nvPr/>
        </p:nvGrpSpPr>
        <p:grpSpPr>
          <a:xfrm>
            <a:off x="-239" y="-106"/>
            <a:ext cx="9143821" cy="5143317"/>
            <a:chOff x="6361595" y="2777133"/>
            <a:chExt cx="2856819" cy="1606935"/>
          </a:xfrm>
        </p:grpSpPr>
        <p:sp>
          <p:nvSpPr>
            <p:cNvPr id="60" name="Google Shape;60;p6"/>
            <p:cNvSpPr/>
            <p:nvPr/>
          </p:nvSpPr>
          <p:spPr>
            <a:xfrm>
              <a:off x="6361595" y="3328877"/>
              <a:ext cx="2856819" cy="1055191"/>
            </a:xfrm>
            <a:custGeom>
              <a:rect b="b" l="l" r="r" t="t"/>
              <a:pathLst>
                <a:path extrusionOk="0" h="1055191" w="2856819">
                  <a:moveTo>
                    <a:pt x="0" y="1055599"/>
                  </a:moveTo>
                  <a:lnTo>
                    <a:pt x="2856819" y="1055599"/>
                  </a:lnTo>
                  <a:lnTo>
                    <a:pt x="2856819" y="0"/>
                  </a:lnTo>
                  <a:lnTo>
                    <a:pt x="0" y="503854"/>
                  </a:lnTo>
                  <a:lnTo>
                    <a:pt x="0" y="105559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 name="Google Shape;61;p6"/>
            <p:cNvSpPr/>
            <p:nvPr/>
          </p:nvSpPr>
          <p:spPr>
            <a:xfrm>
              <a:off x="6361595" y="3581367"/>
              <a:ext cx="471672" cy="250031"/>
            </a:xfrm>
            <a:custGeom>
              <a:rect b="b" l="l" r="r" t="t"/>
              <a:pathLst>
                <a:path extrusionOk="0" h="250031" w="471672">
                  <a:moveTo>
                    <a:pt x="0" y="83189"/>
                  </a:moveTo>
                  <a:lnTo>
                    <a:pt x="0" y="251365"/>
                  </a:lnTo>
                  <a:lnTo>
                    <a:pt x="471673" y="168176"/>
                  </a:lnTo>
                  <a:lnTo>
                    <a:pt x="471673" y="0"/>
                  </a:lnTo>
                  <a:lnTo>
                    <a:pt x="0" y="83189"/>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 name="Google Shape;62;p6"/>
            <p:cNvSpPr/>
            <p:nvPr/>
          </p:nvSpPr>
          <p:spPr>
            <a:xfrm>
              <a:off x="8188769" y="3160702"/>
              <a:ext cx="1029645" cy="349746"/>
            </a:xfrm>
            <a:custGeom>
              <a:rect b="b" l="l" r="r" t="t"/>
              <a:pathLst>
                <a:path extrusionOk="0" h="349746" w="1029645">
                  <a:moveTo>
                    <a:pt x="1029645" y="0"/>
                  </a:moveTo>
                  <a:lnTo>
                    <a:pt x="0" y="181597"/>
                  </a:lnTo>
                  <a:lnTo>
                    <a:pt x="0" y="349773"/>
                  </a:lnTo>
                  <a:lnTo>
                    <a:pt x="1029645" y="168176"/>
                  </a:lnTo>
                  <a:lnTo>
                    <a:pt x="1029645"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6"/>
            <p:cNvSpPr/>
            <p:nvPr/>
          </p:nvSpPr>
          <p:spPr>
            <a:xfrm>
              <a:off x="6361595" y="3343125"/>
              <a:ext cx="868949" cy="319980"/>
            </a:xfrm>
            <a:custGeom>
              <a:rect b="b" l="l" r="r" t="t"/>
              <a:pathLst>
                <a:path extrusionOk="0" h="319980" w="868949">
                  <a:moveTo>
                    <a:pt x="0" y="153256"/>
                  </a:moveTo>
                  <a:lnTo>
                    <a:pt x="0" y="321431"/>
                  </a:lnTo>
                  <a:lnTo>
                    <a:pt x="868949" y="168176"/>
                  </a:lnTo>
                  <a:lnTo>
                    <a:pt x="868949" y="0"/>
                  </a:lnTo>
                  <a:lnTo>
                    <a:pt x="0" y="153256"/>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6"/>
            <p:cNvSpPr/>
            <p:nvPr/>
          </p:nvSpPr>
          <p:spPr>
            <a:xfrm>
              <a:off x="6361595" y="3286479"/>
              <a:ext cx="236580" cy="209847"/>
            </a:xfrm>
            <a:custGeom>
              <a:rect b="b" l="l" r="r" t="t"/>
              <a:pathLst>
                <a:path extrusionOk="0" h="209847" w="236580">
                  <a:moveTo>
                    <a:pt x="0" y="41725"/>
                  </a:moveTo>
                  <a:lnTo>
                    <a:pt x="0" y="209901"/>
                  </a:lnTo>
                  <a:lnTo>
                    <a:pt x="236580" y="168176"/>
                  </a:lnTo>
                  <a:lnTo>
                    <a:pt x="236580" y="0"/>
                  </a:lnTo>
                  <a:lnTo>
                    <a:pt x="0" y="4172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6"/>
            <p:cNvSpPr/>
            <p:nvPr/>
          </p:nvSpPr>
          <p:spPr>
            <a:xfrm>
              <a:off x="8331610" y="2824350"/>
              <a:ext cx="886804" cy="324445"/>
            </a:xfrm>
            <a:custGeom>
              <a:rect b="b" l="l" r="r" t="t"/>
              <a:pathLst>
                <a:path extrusionOk="0" h="324445" w="886804">
                  <a:moveTo>
                    <a:pt x="886804" y="0"/>
                  </a:moveTo>
                  <a:lnTo>
                    <a:pt x="0" y="156405"/>
                  </a:lnTo>
                  <a:lnTo>
                    <a:pt x="0" y="324581"/>
                  </a:lnTo>
                  <a:lnTo>
                    <a:pt x="886804" y="168176"/>
                  </a:lnTo>
                  <a:lnTo>
                    <a:pt x="886804" y="0"/>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6"/>
            <p:cNvSpPr/>
            <p:nvPr/>
          </p:nvSpPr>
          <p:spPr>
            <a:xfrm>
              <a:off x="6868978" y="2954026"/>
              <a:ext cx="660639" cy="284261"/>
            </a:xfrm>
            <a:custGeom>
              <a:rect b="b" l="l" r="r" t="t"/>
              <a:pathLst>
                <a:path extrusionOk="0" h="284261" w="660639">
                  <a:moveTo>
                    <a:pt x="0" y="116516"/>
                  </a:moveTo>
                  <a:lnTo>
                    <a:pt x="0" y="284692"/>
                  </a:lnTo>
                  <a:lnTo>
                    <a:pt x="660639" y="168176"/>
                  </a:lnTo>
                  <a:lnTo>
                    <a:pt x="660639" y="0"/>
                  </a:lnTo>
                  <a:lnTo>
                    <a:pt x="0" y="116516"/>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6"/>
            <p:cNvSpPr/>
            <p:nvPr/>
          </p:nvSpPr>
          <p:spPr>
            <a:xfrm>
              <a:off x="7093655" y="2777133"/>
              <a:ext cx="1438825" cy="253007"/>
            </a:xfrm>
            <a:custGeom>
              <a:rect b="b" l="l" r="r" t="t"/>
              <a:pathLst>
                <a:path extrusionOk="0" h="253007" w="1438825">
                  <a:moveTo>
                    <a:pt x="485388" y="0"/>
                  </a:moveTo>
                  <a:lnTo>
                    <a:pt x="0" y="85607"/>
                  </a:lnTo>
                  <a:lnTo>
                    <a:pt x="0" y="253783"/>
                  </a:lnTo>
                  <a:lnTo>
                    <a:pt x="1438932" y="0"/>
                  </a:lnTo>
                  <a:lnTo>
                    <a:pt x="485388" y="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8" name="Google Shape;68;p6"/>
          <p:cNvSpPr txBox="1"/>
          <p:nvPr>
            <p:ph type="title"/>
          </p:nvPr>
        </p:nvSpPr>
        <p:spPr>
          <a:xfrm>
            <a:off x="457200" y="2394450"/>
            <a:ext cx="4114800" cy="420600"/>
          </a:xfrm>
          <a:prstGeom prst="rect">
            <a:avLst/>
          </a:prstGeom>
          <a:effectLst>
            <a:outerShdw blurRad="28575" rotWithShape="0" algn="bl" dir="5400000" dist="9525">
              <a:srgbClr val="00001A">
                <a:alpha val="15000"/>
              </a:srgbClr>
            </a:outerShdw>
          </a:effectLst>
        </p:spPr>
        <p:txBody>
          <a:bodyPr anchorCtr="0" anchor="b" bIns="0" lIns="0" spcFirstLastPara="1" rIns="0" wrap="square" tIns="0">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9" name="Google Shape;69;p6"/>
          <p:cNvSpPr txBox="1"/>
          <p:nvPr>
            <p:ph idx="1" type="body"/>
          </p:nvPr>
        </p:nvSpPr>
        <p:spPr>
          <a:xfrm>
            <a:off x="3200400" y="2800175"/>
            <a:ext cx="5486400" cy="2118900"/>
          </a:xfrm>
          <a:prstGeom prst="rect">
            <a:avLst/>
          </a:prstGeom>
        </p:spPr>
        <p:txBody>
          <a:bodyPr anchorCtr="0" anchor="ctr"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70" name="Google Shape;70;p6"/>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1" name="Shape 71"/>
        <p:cNvGrpSpPr/>
        <p:nvPr/>
      </p:nvGrpSpPr>
      <p:grpSpPr>
        <a:xfrm>
          <a:off x="0" y="0"/>
          <a:ext cx="0" cy="0"/>
          <a:chOff x="0" y="0"/>
          <a:chExt cx="0" cy="0"/>
        </a:xfrm>
      </p:grpSpPr>
      <p:grpSp>
        <p:nvGrpSpPr>
          <p:cNvPr id="72" name="Google Shape;72;p7"/>
          <p:cNvGrpSpPr/>
          <p:nvPr/>
        </p:nvGrpSpPr>
        <p:grpSpPr>
          <a:xfrm>
            <a:off x="-120" y="-106"/>
            <a:ext cx="9143821" cy="5143317"/>
            <a:chOff x="2973586" y="2777133"/>
            <a:chExt cx="2856819" cy="1606935"/>
          </a:xfrm>
        </p:grpSpPr>
        <p:sp>
          <p:nvSpPr>
            <p:cNvPr id="73" name="Google Shape;73;p7"/>
            <p:cNvSpPr/>
            <p:nvPr/>
          </p:nvSpPr>
          <p:spPr>
            <a:xfrm>
              <a:off x="2973586" y="2944901"/>
              <a:ext cx="2856819" cy="1439167"/>
            </a:xfrm>
            <a:custGeom>
              <a:rect b="b" l="l" r="r" t="t"/>
              <a:pathLst>
                <a:path extrusionOk="0" h="1439167" w="2856819">
                  <a:moveTo>
                    <a:pt x="0" y="1439576"/>
                  </a:moveTo>
                  <a:lnTo>
                    <a:pt x="2856819" y="1439576"/>
                  </a:lnTo>
                  <a:lnTo>
                    <a:pt x="2856819" y="0"/>
                  </a:lnTo>
                  <a:lnTo>
                    <a:pt x="0" y="503855"/>
                  </a:lnTo>
                  <a:lnTo>
                    <a:pt x="0" y="14395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7"/>
            <p:cNvSpPr/>
            <p:nvPr/>
          </p:nvSpPr>
          <p:spPr>
            <a:xfrm>
              <a:off x="3669936" y="2777133"/>
              <a:ext cx="1203732" cy="211335"/>
            </a:xfrm>
            <a:custGeom>
              <a:rect b="b" l="l" r="r" t="t"/>
              <a:pathLst>
                <a:path extrusionOk="0" h="211335" w="1203732">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7"/>
            <p:cNvSpPr/>
            <p:nvPr/>
          </p:nvSpPr>
          <p:spPr>
            <a:xfrm>
              <a:off x="2973586" y="2900141"/>
              <a:ext cx="249971" cy="211335"/>
            </a:xfrm>
            <a:custGeom>
              <a:rect b="b" l="l" r="r" t="t"/>
              <a:pathLst>
                <a:path extrusionOk="0" h="211335" w="249971">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7"/>
            <p:cNvSpPr/>
            <p:nvPr/>
          </p:nvSpPr>
          <p:spPr>
            <a:xfrm>
              <a:off x="2973586" y="3176135"/>
              <a:ext cx="592194" cy="272355"/>
            </a:xfrm>
            <a:custGeom>
              <a:rect b="b" l="l" r="r" t="t"/>
              <a:pathLst>
                <a:path extrusionOk="0" h="272355" w="592194">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7"/>
            <p:cNvSpPr/>
            <p:nvPr/>
          </p:nvSpPr>
          <p:spPr>
            <a:xfrm>
              <a:off x="5446520" y="2777133"/>
              <a:ext cx="383885" cy="235148"/>
            </a:xfrm>
            <a:custGeom>
              <a:rect b="b" l="l" r="r" t="t"/>
              <a:pathLst>
                <a:path extrusionOk="0" h="235148" w="383885">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7"/>
            <p:cNvSpPr/>
            <p:nvPr/>
          </p:nvSpPr>
          <p:spPr>
            <a:xfrm>
              <a:off x="2973586" y="2964659"/>
              <a:ext cx="837702" cy="315515"/>
            </a:xfrm>
            <a:custGeom>
              <a:rect b="b" l="l" r="r" t="t"/>
              <a:pathLst>
                <a:path extrusionOk="0" h="315515" w="837702">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9" name="Google Shape;79;p7"/>
          <p:cNvSpPr txBox="1"/>
          <p:nvPr>
            <p:ph type="title"/>
          </p:nvPr>
        </p:nvSpPr>
        <p:spPr>
          <a:xfrm>
            <a:off x="457200" y="-100"/>
            <a:ext cx="5486400" cy="1814400"/>
          </a:xfrm>
          <a:prstGeom prst="rect">
            <a:avLst/>
          </a:prstGeom>
        </p:spPr>
        <p:txBody>
          <a:bodyPr anchorCtr="0" anchor="ctr"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80" name="Google Shape;80;p7"/>
          <p:cNvSpPr txBox="1"/>
          <p:nvPr>
            <p:ph idx="1" type="body"/>
          </p:nvPr>
        </p:nvSpPr>
        <p:spPr>
          <a:xfrm>
            <a:off x="3200375" y="1909300"/>
            <a:ext cx="2493600" cy="3016500"/>
          </a:xfrm>
          <a:prstGeom prst="rect">
            <a:avLst/>
          </a:prstGeom>
        </p:spPr>
        <p:txBody>
          <a:bodyPr anchorCtr="0" anchor="t" bIns="0" lIns="0" spcFirstLastPara="1" rIns="0" wrap="square" tIns="0">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81" name="Google Shape;81;p7"/>
          <p:cNvSpPr txBox="1"/>
          <p:nvPr>
            <p:ph idx="2" type="body"/>
          </p:nvPr>
        </p:nvSpPr>
        <p:spPr>
          <a:xfrm>
            <a:off x="6193205" y="1909300"/>
            <a:ext cx="2493600" cy="3016500"/>
          </a:xfrm>
          <a:prstGeom prst="rect">
            <a:avLst/>
          </a:prstGeom>
        </p:spPr>
        <p:txBody>
          <a:bodyPr anchorCtr="0" anchor="t" bIns="0" lIns="0" spcFirstLastPara="1" rIns="0" wrap="square" tIns="0">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82" name="Google Shape;82;p7"/>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83" name="Shape 83"/>
        <p:cNvGrpSpPr/>
        <p:nvPr/>
      </p:nvGrpSpPr>
      <p:grpSpPr>
        <a:xfrm>
          <a:off x="0" y="0"/>
          <a:ext cx="0" cy="0"/>
          <a:chOff x="0" y="0"/>
          <a:chExt cx="0" cy="0"/>
        </a:xfrm>
      </p:grpSpPr>
      <p:grpSp>
        <p:nvGrpSpPr>
          <p:cNvPr id="84" name="Google Shape;84;p8"/>
          <p:cNvGrpSpPr/>
          <p:nvPr/>
        </p:nvGrpSpPr>
        <p:grpSpPr>
          <a:xfrm>
            <a:off x="-120" y="-106"/>
            <a:ext cx="9143821" cy="5143317"/>
            <a:chOff x="2973586" y="2777133"/>
            <a:chExt cx="2856819" cy="1606935"/>
          </a:xfrm>
        </p:grpSpPr>
        <p:sp>
          <p:nvSpPr>
            <p:cNvPr id="85" name="Google Shape;85;p8"/>
            <p:cNvSpPr/>
            <p:nvPr/>
          </p:nvSpPr>
          <p:spPr>
            <a:xfrm>
              <a:off x="2973586" y="2944901"/>
              <a:ext cx="2856819" cy="1439167"/>
            </a:xfrm>
            <a:custGeom>
              <a:rect b="b" l="l" r="r" t="t"/>
              <a:pathLst>
                <a:path extrusionOk="0" h="1439167" w="2856819">
                  <a:moveTo>
                    <a:pt x="0" y="1439576"/>
                  </a:moveTo>
                  <a:lnTo>
                    <a:pt x="2856819" y="1439576"/>
                  </a:lnTo>
                  <a:lnTo>
                    <a:pt x="2856819" y="0"/>
                  </a:lnTo>
                  <a:lnTo>
                    <a:pt x="0" y="503855"/>
                  </a:lnTo>
                  <a:lnTo>
                    <a:pt x="0" y="14395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rect b="b" l="l" r="r" t="t"/>
              <a:pathLst>
                <a:path extrusionOk="0" h="211335" w="1203732">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rect b="b" l="l" r="r" t="t"/>
              <a:pathLst>
                <a:path extrusionOk="0" h="211335" w="249971">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rect b="b" l="l" r="r" t="t"/>
              <a:pathLst>
                <a:path extrusionOk="0" h="272355" w="592194">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rect b="b" l="l" r="r" t="t"/>
              <a:pathLst>
                <a:path extrusionOk="0" h="235148" w="383885">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rect b="b" l="l" r="r" t="t"/>
              <a:pathLst>
                <a:path extrusionOk="0" h="315515" w="837702">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1" name="Google Shape;91;p8"/>
          <p:cNvSpPr txBox="1"/>
          <p:nvPr>
            <p:ph type="title"/>
          </p:nvPr>
        </p:nvSpPr>
        <p:spPr>
          <a:xfrm>
            <a:off x="457200" y="-100"/>
            <a:ext cx="5486400" cy="18144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92" name="Google Shape;92;p8"/>
          <p:cNvSpPr txBox="1"/>
          <p:nvPr>
            <p:ph idx="1" type="body"/>
          </p:nvPr>
        </p:nvSpPr>
        <p:spPr>
          <a:xfrm>
            <a:off x="457200" y="2383150"/>
            <a:ext cx="2563500" cy="2219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3" name="Google Shape;93;p8"/>
          <p:cNvSpPr txBox="1"/>
          <p:nvPr>
            <p:ph idx="2" type="body"/>
          </p:nvPr>
        </p:nvSpPr>
        <p:spPr>
          <a:xfrm>
            <a:off x="3290238" y="2383150"/>
            <a:ext cx="2563500" cy="2219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4" name="Google Shape;94;p8"/>
          <p:cNvSpPr txBox="1"/>
          <p:nvPr>
            <p:ph idx="3" type="body"/>
          </p:nvPr>
        </p:nvSpPr>
        <p:spPr>
          <a:xfrm>
            <a:off x="6123300" y="2383150"/>
            <a:ext cx="2563500" cy="2219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5" name="Google Shape;95;p8"/>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grpSp>
        <p:nvGrpSpPr>
          <p:cNvPr id="97" name="Google Shape;97;p9"/>
          <p:cNvGrpSpPr/>
          <p:nvPr/>
        </p:nvGrpSpPr>
        <p:grpSpPr>
          <a:xfrm>
            <a:off x="-120" y="-106"/>
            <a:ext cx="9143821" cy="5143317"/>
            <a:chOff x="2973586" y="2777133"/>
            <a:chExt cx="2856819" cy="1606935"/>
          </a:xfrm>
        </p:grpSpPr>
        <p:sp>
          <p:nvSpPr>
            <p:cNvPr id="98" name="Google Shape;98;p9"/>
            <p:cNvSpPr/>
            <p:nvPr/>
          </p:nvSpPr>
          <p:spPr>
            <a:xfrm>
              <a:off x="2973586" y="2944901"/>
              <a:ext cx="2856819" cy="1439167"/>
            </a:xfrm>
            <a:custGeom>
              <a:rect b="b" l="l" r="r" t="t"/>
              <a:pathLst>
                <a:path extrusionOk="0" h="1439167" w="2856819">
                  <a:moveTo>
                    <a:pt x="0" y="1439576"/>
                  </a:moveTo>
                  <a:lnTo>
                    <a:pt x="2856819" y="1439576"/>
                  </a:lnTo>
                  <a:lnTo>
                    <a:pt x="2856819" y="0"/>
                  </a:lnTo>
                  <a:lnTo>
                    <a:pt x="0" y="503855"/>
                  </a:lnTo>
                  <a:lnTo>
                    <a:pt x="0" y="143957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 name="Google Shape;99;p9"/>
            <p:cNvSpPr/>
            <p:nvPr/>
          </p:nvSpPr>
          <p:spPr>
            <a:xfrm>
              <a:off x="3669936" y="2777133"/>
              <a:ext cx="1203732" cy="211335"/>
            </a:xfrm>
            <a:custGeom>
              <a:rect b="b" l="l" r="r" t="t"/>
              <a:pathLst>
                <a:path extrusionOk="0" h="211335" w="1203732">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 name="Google Shape;100;p9"/>
            <p:cNvSpPr/>
            <p:nvPr/>
          </p:nvSpPr>
          <p:spPr>
            <a:xfrm>
              <a:off x="2973586" y="2900141"/>
              <a:ext cx="249971" cy="211335"/>
            </a:xfrm>
            <a:custGeom>
              <a:rect b="b" l="l" r="r" t="t"/>
              <a:pathLst>
                <a:path extrusionOk="0" h="211335" w="249971">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9"/>
            <p:cNvSpPr/>
            <p:nvPr/>
          </p:nvSpPr>
          <p:spPr>
            <a:xfrm>
              <a:off x="2973586" y="3176135"/>
              <a:ext cx="592194" cy="272355"/>
            </a:xfrm>
            <a:custGeom>
              <a:rect b="b" l="l" r="r" t="t"/>
              <a:pathLst>
                <a:path extrusionOk="0" h="272355" w="592194">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9"/>
            <p:cNvSpPr/>
            <p:nvPr/>
          </p:nvSpPr>
          <p:spPr>
            <a:xfrm>
              <a:off x="5446520" y="2777133"/>
              <a:ext cx="383885" cy="235148"/>
            </a:xfrm>
            <a:custGeom>
              <a:rect b="b" l="l" r="r" t="t"/>
              <a:pathLst>
                <a:path extrusionOk="0" h="235148" w="383885">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9"/>
            <p:cNvSpPr/>
            <p:nvPr/>
          </p:nvSpPr>
          <p:spPr>
            <a:xfrm>
              <a:off x="2973586" y="2964659"/>
              <a:ext cx="837702" cy="315515"/>
            </a:xfrm>
            <a:custGeom>
              <a:rect b="b" l="l" r="r" t="t"/>
              <a:pathLst>
                <a:path extrusionOk="0" h="315515" w="837702">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4" name="Google Shape;104;p9"/>
          <p:cNvSpPr txBox="1"/>
          <p:nvPr>
            <p:ph type="title"/>
          </p:nvPr>
        </p:nvSpPr>
        <p:spPr>
          <a:xfrm>
            <a:off x="457200" y="-100"/>
            <a:ext cx="5486400" cy="1814400"/>
          </a:xfrm>
          <a:prstGeom prst="rect">
            <a:avLst/>
          </a:prstGeom>
        </p:spPr>
        <p:txBody>
          <a:bodyPr anchorCtr="0" anchor="ctr" bIns="0" lIns="0" spcFirstLastPara="1" rIns="0" wrap="square" tIns="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05" name="Google Shape;105;p9"/>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grpSp>
        <p:nvGrpSpPr>
          <p:cNvPr id="107" name="Google Shape;107;p10"/>
          <p:cNvGrpSpPr/>
          <p:nvPr/>
        </p:nvGrpSpPr>
        <p:grpSpPr>
          <a:xfrm>
            <a:off x="-120" y="0"/>
            <a:ext cx="9143821" cy="5144623"/>
            <a:chOff x="2973586" y="0"/>
            <a:chExt cx="2856819" cy="1607343"/>
          </a:xfrm>
        </p:grpSpPr>
        <p:sp>
          <p:nvSpPr>
            <p:cNvPr id="108" name="Google Shape;108;p10"/>
            <p:cNvSpPr/>
            <p:nvPr/>
          </p:nvSpPr>
          <p:spPr>
            <a:xfrm>
              <a:off x="2973586" y="0"/>
              <a:ext cx="2856819" cy="1607343"/>
            </a:xfrm>
            <a:custGeom>
              <a:rect b="b" l="l" r="r" t="t"/>
              <a:pathLst>
                <a:path extrusionOk="0" h="1607343" w="2856819">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10"/>
            <p:cNvSpPr/>
            <p:nvPr/>
          </p:nvSpPr>
          <p:spPr>
            <a:xfrm>
              <a:off x="2973586" y="278850"/>
              <a:ext cx="319904" cy="223242"/>
            </a:xfrm>
            <a:custGeom>
              <a:rect b="b" l="l" r="r" t="t"/>
              <a:pathLst>
                <a:path extrusionOk="0" h="223242" w="319904">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10"/>
            <p:cNvSpPr/>
            <p:nvPr/>
          </p:nvSpPr>
          <p:spPr>
            <a:xfrm>
              <a:off x="4446633" y="0"/>
              <a:ext cx="1380795" cy="242589"/>
            </a:xfrm>
            <a:custGeom>
              <a:rect b="b" l="l" r="r" t="t"/>
              <a:pathLst>
                <a:path extrusionOk="0" h="242589" w="1380795">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 name="Google Shape;111;p10"/>
            <p:cNvSpPr/>
            <p:nvPr/>
          </p:nvSpPr>
          <p:spPr>
            <a:xfrm>
              <a:off x="2973586" y="131406"/>
              <a:ext cx="202358" cy="202406"/>
            </a:xfrm>
            <a:custGeom>
              <a:rect b="b" l="l" r="r" t="t"/>
              <a:pathLst>
                <a:path extrusionOk="0" h="202406" w="202358">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 name="Google Shape;112;p10"/>
            <p:cNvSpPr/>
            <p:nvPr/>
          </p:nvSpPr>
          <p:spPr>
            <a:xfrm>
              <a:off x="3669936" y="0"/>
              <a:ext cx="1203732" cy="211335"/>
            </a:xfrm>
            <a:custGeom>
              <a:rect b="b" l="l" r="r" t="t"/>
              <a:pathLst>
                <a:path extrusionOk="0" h="211335" w="1203732">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3" name="Google Shape;113;p10"/>
          <p:cNvSpPr txBox="1"/>
          <p:nvPr>
            <p:ph idx="1" type="body"/>
          </p:nvPr>
        </p:nvSpPr>
        <p:spPr>
          <a:xfrm>
            <a:off x="457200" y="1844275"/>
            <a:ext cx="2190000" cy="2709300"/>
          </a:xfrm>
          <a:prstGeom prst="rect">
            <a:avLst/>
          </a:prstGeom>
        </p:spPr>
        <p:txBody>
          <a:bodyPr anchorCtr="0" anchor="t" bIns="0" lIns="0" spcFirstLastPara="1" rIns="0" wrap="square" tIns="0">
            <a:noAutofit/>
          </a:bodyPr>
          <a:lstStyle>
            <a:lvl1pPr indent="-228600" lvl="0" marL="457200">
              <a:spcBef>
                <a:spcPts val="360"/>
              </a:spcBef>
              <a:spcAft>
                <a:spcPts val="0"/>
              </a:spcAft>
              <a:buSzPts val="1600"/>
              <a:buNone/>
              <a:defRPr sz="1600"/>
            </a:lvl1pPr>
          </a:lstStyle>
          <a:p/>
        </p:txBody>
      </p:sp>
      <p:sp>
        <p:nvSpPr>
          <p:cNvPr id="114" name="Google Shape;114;p10"/>
          <p:cNvSpPr txBox="1"/>
          <p:nvPr>
            <p:ph idx="12" type="sldNum"/>
          </p:nvPr>
        </p:nvSpPr>
        <p:spPr>
          <a:xfrm>
            <a:off x="259225" y="4674100"/>
            <a:ext cx="481500" cy="2451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2"/>
            </a:gs>
            <a:gs pos="100000">
              <a:schemeClr val="accent1"/>
            </a:gs>
          </a:gsLst>
          <a:lin ang="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100"/>
            <a:ext cx="5486400" cy="1814400"/>
          </a:xfrm>
          <a:prstGeom prst="rect">
            <a:avLst/>
          </a:prstGeom>
          <a:noFill/>
          <a:ln>
            <a:noFill/>
          </a:ln>
          <a:effectLst>
            <a:outerShdw blurRad="28575" rotWithShape="0" algn="bl" dir="5400000" dist="9525">
              <a:srgbClr val="00001A">
                <a:alpha val="15000"/>
              </a:srgbClr>
            </a:outerShdw>
          </a:effectLst>
        </p:spPr>
        <p:txBody>
          <a:bodyPr anchorCtr="0" anchor="ctr" bIns="0" lIns="0" spcFirstLastPara="1" rIns="0" wrap="square" tIns="0">
            <a:noAutofit/>
          </a:bodyPr>
          <a:lstStyle>
            <a:lvl1pPr lvl="0">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1pPr>
            <a:lvl2pPr lvl="1">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2pPr>
            <a:lvl3pPr lvl="2">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3pPr>
            <a:lvl4pPr lvl="3">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4pPr>
            <a:lvl5pPr lvl="4">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5pPr>
            <a:lvl6pPr lvl="5">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6pPr>
            <a:lvl7pPr lvl="6">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7pPr>
            <a:lvl8pPr lvl="7">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8pPr>
            <a:lvl9pPr lvl="8">
              <a:lnSpc>
                <a:spcPct val="90000"/>
              </a:lnSpc>
              <a:spcBef>
                <a:spcPts val="0"/>
              </a:spcBef>
              <a:spcAft>
                <a:spcPts val="0"/>
              </a:spcAft>
              <a:buClr>
                <a:schemeClr val="lt1"/>
              </a:buClr>
              <a:buSzPts val="3200"/>
              <a:buFont typeface="Roboto Slab"/>
              <a:buNone/>
              <a:defRPr b="1" sz="3200">
                <a:solidFill>
                  <a:schemeClr val="lt1"/>
                </a:solidFill>
                <a:latin typeface="Roboto Slab"/>
                <a:ea typeface="Roboto Slab"/>
                <a:cs typeface="Roboto Slab"/>
                <a:sym typeface="Roboto Slab"/>
              </a:defRPr>
            </a:lvl9pPr>
          </a:lstStyle>
          <a:p/>
        </p:txBody>
      </p:sp>
      <p:sp>
        <p:nvSpPr>
          <p:cNvPr id="7" name="Google Shape;7;p1"/>
          <p:cNvSpPr txBox="1"/>
          <p:nvPr>
            <p:ph idx="1" type="body"/>
          </p:nvPr>
        </p:nvSpPr>
        <p:spPr>
          <a:xfrm>
            <a:off x="3200400" y="1909300"/>
            <a:ext cx="5486400" cy="2764800"/>
          </a:xfrm>
          <a:prstGeom prst="rect">
            <a:avLst/>
          </a:prstGeom>
          <a:noFill/>
          <a:ln>
            <a:noFill/>
          </a:ln>
        </p:spPr>
        <p:txBody>
          <a:bodyPr anchorCtr="0" anchor="t" bIns="0" lIns="0" spcFirstLastPara="1" rIns="0" wrap="square" tIns="0">
            <a:noAutofit/>
          </a:bodyPr>
          <a:lstStyle>
            <a:lvl1pPr indent="-381000" lvl="0" marL="457200">
              <a:lnSpc>
                <a:spcPct val="115000"/>
              </a:lnSpc>
              <a:spcBef>
                <a:spcPts val="600"/>
              </a:spcBef>
              <a:spcAft>
                <a:spcPts val="0"/>
              </a:spcAft>
              <a:buClr>
                <a:schemeClr val="accent1"/>
              </a:buClr>
              <a:buSzPts val="2400"/>
              <a:buFont typeface="Chivo"/>
              <a:buChar char="▰"/>
              <a:defRPr sz="2400">
                <a:solidFill>
                  <a:schemeClr val="dk1"/>
                </a:solidFill>
                <a:latin typeface="Chivo"/>
                <a:ea typeface="Chivo"/>
                <a:cs typeface="Chivo"/>
                <a:sym typeface="Chivo"/>
              </a:defRPr>
            </a:lvl1pPr>
            <a:lvl2pPr indent="-381000" lvl="1" marL="9144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2pPr>
            <a:lvl3pPr indent="-381000" lvl="2" marL="13716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3pPr>
            <a:lvl4pPr indent="-381000" lvl="3" marL="18288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4pPr>
            <a:lvl5pPr indent="-381000" lvl="4" marL="2286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5pPr>
            <a:lvl6pPr indent="-381000" lvl="5" marL="27432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6pPr>
            <a:lvl7pPr indent="-381000" lvl="6" marL="32004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7pPr>
            <a:lvl8pPr indent="-381000" lvl="7" marL="36576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8pPr>
            <a:lvl9pPr indent="-381000" lvl="8" marL="41148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9pPr>
          </a:lstStyle>
          <a:p/>
        </p:txBody>
      </p:sp>
      <p:sp>
        <p:nvSpPr>
          <p:cNvPr id="8" name="Google Shape;8;p1"/>
          <p:cNvSpPr txBox="1"/>
          <p:nvPr>
            <p:ph idx="12" type="sldNum"/>
          </p:nvPr>
        </p:nvSpPr>
        <p:spPr>
          <a:xfrm>
            <a:off x="259225" y="4674100"/>
            <a:ext cx="481500" cy="245100"/>
          </a:xfrm>
          <a:prstGeom prst="rect">
            <a:avLst/>
          </a:prstGeom>
          <a:noFill/>
          <a:ln>
            <a:noFill/>
          </a:ln>
        </p:spPr>
        <p:txBody>
          <a:bodyPr anchorCtr="0" anchor="b" bIns="0" lIns="0" spcFirstLastPara="1" rIns="0" wrap="square" tIns="0">
            <a:noAutofit/>
          </a:bodyPr>
          <a:lstStyle>
            <a:lvl1pPr lvl="0">
              <a:buNone/>
              <a:defRPr sz="1200">
                <a:solidFill>
                  <a:schemeClr val="accent5"/>
                </a:solidFill>
                <a:latin typeface="Chivo"/>
                <a:ea typeface="Chivo"/>
                <a:cs typeface="Chivo"/>
                <a:sym typeface="Chivo"/>
              </a:defRPr>
            </a:lvl1pPr>
            <a:lvl2pPr lvl="1">
              <a:buNone/>
              <a:defRPr sz="1200">
                <a:solidFill>
                  <a:schemeClr val="accent5"/>
                </a:solidFill>
                <a:latin typeface="Chivo"/>
                <a:ea typeface="Chivo"/>
                <a:cs typeface="Chivo"/>
                <a:sym typeface="Chivo"/>
              </a:defRPr>
            </a:lvl2pPr>
            <a:lvl3pPr lvl="2">
              <a:buNone/>
              <a:defRPr sz="1200">
                <a:solidFill>
                  <a:schemeClr val="accent5"/>
                </a:solidFill>
                <a:latin typeface="Chivo"/>
                <a:ea typeface="Chivo"/>
                <a:cs typeface="Chivo"/>
                <a:sym typeface="Chivo"/>
              </a:defRPr>
            </a:lvl3pPr>
            <a:lvl4pPr lvl="3">
              <a:buNone/>
              <a:defRPr sz="1200">
                <a:solidFill>
                  <a:schemeClr val="accent5"/>
                </a:solidFill>
                <a:latin typeface="Chivo"/>
                <a:ea typeface="Chivo"/>
                <a:cs typeface="Chivo"/>
                <a:sym typeface="Chivo"/>
              </a:defRPr>
            </a:lvl4pPr>
            <a:lvl5pPr lvl="4">
              <a:buNone/>
              <a:defRPr sz="1200">
                <a:solidFill>
                  <a:schemeClr val="accent5"/>
                </a:solidFill>
                <a:latin typeface="Chivo"/>
                <a:ea typeface="Chivo"/>
                <a:cs typeface="Chivo"/>
                <a:sym typeface="Chivo"/>
              </a:defRPr>
            </a:lvl5pPr>
            <a:lvl6pPr lvl="5">
              <a:buNone/>
              <a:defRPr sz="1200">
                <a:solidFill>
                  <a:schemeClr val="accent5"/>
                </a:solidFill>
                <a:latin typeface="Chivo"/>
                <a:ea typeface="Chivo"/>
                <a:cs typeface="Chivo"/>
                <a:sym typeface="Chivo"/>
              </a:defRPr>
            </a:lvl6pPr>
            <a:lvl7pPr lvl="6">
              <a:buNone/>
              <a:defRPr sz="1200">
                <a:solidFill>
                  <a:schemeClr val="accent5"/>
                </a:solidFill>
                <a:latin typeface="Chivo"/>
                <a:ea typeface="Chivo"/>
                <a:cs typeface="Chivo"/>
                <a:sym typeface="Chivo"/>
              </a:defRPr>
            </a:lvl7pPr>
            <a:lvl8pPr lvl="7">
              <a:buNone/>
              <a:defRPr sz="1200">
                <a:solidFill>
                  <a:schemeClr val="accent5"/>
                </a:solidFill>
                <a:latin typeface="Chivo"/>
                <a:ea typeface="Chivo"/>
                <a:cs typeface="Chivo"/>
                <a:sym typeface="Chivo"/>
              </a:defRPr>
            </a:lvl8pPr>
            <a:lvl9pPr lvl="8">
              <a:buNone/>
              <a:defRPr sz="1200">
                <a:solidFill>
                  <a:schemeClr val="accent5"/>
                </a:solidFill>
                <a:latin typeface="Chivo"/>
                <a:ea typeface="Chivo"/>
                <a:cs typeface="Chivo"/>
                <a:sym typeface="Chivo"/>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drive.google.com/file/d/1fbKmJ2QnzrLTIFMtQ2OMNjSQ9XPZ3rEZ/view"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www.youtube.com/watch?v=8xpir3D5yxg" TargetMode="External"/><Relationship Id="rId4" Type="http://schemas.openxmlformats.org/officeDocument/2006/relationships/image" Target="../media/image11.jpg"/><Relationship Id="rId5" Type="http://schemas.openxmlformats.org/officeDocument/2006/relationships/hyperlink" Target="http://drive.google.com/file/d/18qjFpf6jyjiAlDGVXw9C5ONB8IrMugs3/view" TargetMode="External"/><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drive.google.com/file/d/1EFNzi9cywfNbQ3fkS9ciYJHYM4SKn8li/view" TargetMode="External"/><Relationship Id="rId4" Type="http://schemas.openxmlformats.org/officeDocument/2006/relationships/image" Target="../media/image1.png"/><Relationship Id="rId5" Type="http://schemas.openxmlformats.org/officeDocument/2006/relationships/hyperlink" Target="http://drive.google.com/file/d/1aEUq3m2Ne0dMvHwnMNyZrdxthtivxl69/view" TargetMode="External"/><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drive.google.com/file/d/1Hym86HCTP3nRO-4JEYI2rEGyy_Fw13Wm/view" TargetMode="External"/><Relationship Id="rId4" Type="http://schemas.openxmlformats.org/officeDocument/2006/relationships/image" Target="../media/image1.png"/><Relationship Id="rId5" Type="http://schemas.openxmlformats.org/officeDocument/2006/relationships/hyperlink" Target="http://drive.google.com/file/d/1pLOpIVPrN9dFzy-DptD8zUGTvntmTjzo/view" TargetMode="External"/><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drive.google.com/file/d/1uL8oPzcgruqjAlUwuekrIsKKTTe0gONS/view" TargetMode="External"/><Relationship Id="rId4" Type="http://schemas.openxmlformats.org/officeDocument/2006/relationships/image" Target="../media/image2.png"/><Relationship Id="rId5" Type="http://schemas.openxmlformats.org/officeDocument/2006/relationships/hyperlink" Target="http://drive.google.com/file/d/10ShD2djkMb5Zqc4JNbKzCaUCEarkANfY/view" TargetMode="External"/><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hyperlink" Target="http://drive.google.com/file/d/1HBio3G_VlhQ6VS1wAZEnfmDOXTUmjKIM/view" TargetMode="External"/><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7.jpg"/><Relationship Id="rId5" Type="http://schemas.openxmlformats.org/officeDocument/2006/relationships/image" Target="../media/image28.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33.png"/><Relationship Id="rId6" Type="http://schemas.openxmlformats.org/officeDocument/2006/relationships/image" Target="../media/image19.png"/><Relationship Id="rId7"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4.jpg"/><Relationship Id="rId6"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17.jpg"/><Relationship Id="rId6"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drive.google.com/file/d/1-Ml-xb7mmgoZ6TL7iIrhXysKU_knKxQl/view" TargetMode="Externa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drive.google.com/file/d/1KG8St1XV9StXn9B0AffjfHGF7wNIMKV4/view" TargetMode="Externa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drive.google.com/file/d/1inZ8Z_eMT82ERQkzLDj1THzyqD6e32ew/view"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drive.google.com/file/d/1lbox-3uJDcMdS28SwwNKw04JuRqbRwo6/view"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hyperlink" Target="http://drive.google.com/file/d/1Ml1P6sycX94v1cGIefwLtcUHzbVCnLqo/view"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hyperlink" Target="http://drive.google.com/file/d/1P0M1xYE90ADaGZKKV_-HPdg4lIp0e-sh/view" TargetMode="External"/><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4"/>
          <p:cNvSpPr txBox="1"/>
          <p:nvPr>
            <p:ph type="ctrTitle"/>
          </p:nvPr>
        </p:nvSpPr>
        <p:spPr>
          <a:xfrm>
            <a:off x="311708" y="744575"/>
            <a:ext cx="8520600" cy="205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Automated Robotic Gardener</a:t>
            </a:r>
            <a:endParaRPr/>
          </a:p>
          <a:p>
            <a:pPr indent="0" lvl="0" marL="0" rtl="0" algn="ctr">
              <a:spcBef>
                <a:spcPts val="0"/>
              </a:spcBef>
              <a:spcAft>
                <a:spcPts val="0"/>
              </a:spcAft>
              <a:buNone/>
            </a:pPr>
            <a:r>
              <a:rPr lang="en" sz="3600"/>
              <a:t>Middle Term Demo</a:t>
            </a:r>
            <a:endParaRPr sz="3600"/>
          </a:p>
        </p:txBody>
      </p:sp>
      <p:sp>
        <p:nvSpPr>
          <p:cNvPr id="145" name="Google Shape;145;p14"/>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sz="1600">
                <a:solidFill>
                  <a:schemeClr val="accent4"/>
                </a:solidFill>
              </a:rPr>
              <a:t>Department of Electrical and Computer Engineering</a:t>
            </a:r>
            <a:endParaRPr sz="1600">
              <a:solidFill>
                <a:schemeClr val="accent4"/>
              </a:solidFill>
            </a:endParaRPr>
          </a:p>
          <a:p>
            <a:pPr indent="0" lvl="0" marL="0" rtl="0" algn="ctr">
              <a:spcBef>
                <a:spcPts val="600"/>
              </a:spcBef>
              <a:spcAft>
                <a:spcPts val="0"/>
              </a:spcAft>
              <a:buNone/>
            </a:pPr>
            <a:r>
              <a:rPr lang="en" sz="1600">
                <a:solidFill>
                  <a:schemeClr val="accent4"/>
                </a:solidFill>
              </a:rPr>
              <a:t>University of Central Florida</a:t>
            </a:r>
            <a:endParaRPr sz="1600">
              <a:solidFill>
                <a:schemeClr val="accent4"/>
              </a:solidFill>
            </a:endParaRPr>
          </a:p>
          <a:p>
            <a:pPr indent="0" lvl="0" marL="0" rtl="0" algn="ctr">
              <a:spcBef>
                <a:spcPts val="600"/>
              </a:spcBef>
              <a:spcAft>
                <a:spcPts val="0"/>
              </a:spcAft>
              <a:buNone/>
            </a:pPr>
            <a:r>
              <a:rPr i="1" lang="en" sz="1600"/>
              <a:t>Group 12 - Dr. Richie</a:t>
            </a:r>
            <a:endParaRPr i="1" sz="1600"/>
          </a:p>
          <a:p>
            <a:pPr indent="0" lvl="0" marL="0" rtl="0" algn="ctr">
              <a:spcBef>
                <a:spcPts val="600"/>
              </a:spcBef>
              <a:spcAft>
                <a:spcPts val="0"/>
              </a:spcAft>
              <a:buNone/>
            </a:pPr>
            <a:r>
              <a:rPr lang="en" sz="1400"/>
              <a:t>Seana Falvey, EE</a:t>
            </a:r>
            <a:endParaRPr sz="1400"/>
          </a:p>
          <a:p>
            <a:pPr indent="0" lvl="0" marL="0" rtl="0" algn="ctr">
              <a:spcBef>
                <a:spcPts val="600"/>
              </a:spcBef>
              <a:spcAft>
                <a:spcPts val="0"/>
              </a:spcAft>
              <a:buNone/>
            </a:pPr>
            <a:r>
              <a:rPr lang="en" sz="1400"/>
              <a:t>Wallace Borges, CPE</a:t>
            </a:r>
            <a:endParaRPr sz="1400"/>
          </a:p>
          <a:p>
            <a:pPr indent="0" lvl="0" marL="0" rtl="0" algn="ctr">
              <a:spcBef>
                <a:spcPts val="600"/>
              </a:spcBef>
              <a:spcAft>
                <a:spcPts val="0"/>
              </a:spcAft>
              <a:buNone/>
            </a:pPr>
            <a:r>
              <a:rPr lang="en" sz="1400"/>
              <a:t>Rafael Smith, CPE</a:t>
            </a:r>
            <a:endParaRPr sz="1400"/>
          </a:p>
          <a:p>
            <a:pPr indent="0" lvl="0" marL="0" rtl="0" algn="ctr">
              <a:spcBef>
                <a:spcPts val="600"/>
              </a:spcBef>
              <a:spcAft>
                <a:spcPts val="0"/>
              </a:spcAft>
              <a:buNone/>
            </a:pPr>
            <a:r>
              <a:rPr lang="en" sz="1400"/>
              <a:t>Denver Lau, CPE</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3"/>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Platform Programming Languages</a:t>
            </a:r>
            <a:endParaRPr/>
          </a:p>
        </p:txBody>
      </p:sp>
      <p:sp>
        <p:nvSpPr>
          <p:cNvPr id="202" name="Google Shape;202;p23"/>
          <p:cNvSpPr txBox="1"/>
          <p:nvPr>
            <p:ph idx="1" type="body"/>
          </p:nvPr>
        </p:nvSpPr>
        <p:spPr>
          <a:xfrm>
            <a:off x="918375" y="2046100"/>
            <a:ext cx="3748200" cy="3016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C/C++</a:t>
            </a:r>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Arduino functions controlling motors/camera</a:t>
            </a:r>
            <a:endParaRPr sz="1200">
              <a:solidFill>
                <a:srgbClr val="40404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Microcontroller ATMega functions</a:t>
            </a:r>
            <a:endParaRPr sz="1200">
              <a:solidFill>
                <a:srgbClr val="40404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Serial communication between Arduino and Raspberry Pi</a:t>
            </a:r>
            <a:endParaRPr sz="1200">
              <a:solidFill>
                <a:srgbClr val="404040"/>
              </a:solidFill>
              <a:latin typeface="Calibri"/>
              <a:ea typeface="Calibri"/>
              <a:cs typeface="Calibri"/>
              <a:sym typeface="Calibri"/>
            </a:endParaRPr>
          </a:p>
          <a:p>
            <a:pPr indent="0" lvl="0" marL="0" rtl="0" algn="l">
              <a:spcBef>
                <a:spcPts val="0"/>
              </a:spcBef>
              <a:spcAft>
                <a:spcPts val="0"/>
              </a:spcAft>
              <a:buNone/>
            </a:pPr>
            <a:r>
              <a:t/>
            </a:r>
            <a:endParaRPr sz="1200">
              <a:solidFill>
                <a:srgbClr val="404040"/>
              </a:solidFill>
              <a:latin typeface="Calibri"/>
              <a:ea typeface="Calibri"/>
              <a:cs typeface="Calibri"/>
              <a:sym typeface="Calibri"/>
            </a:endParaRPr>
          </a:p>
          <a:p>
            <a:pPr indent="0" lvl="0" marL="0" rtl="0" algn="l">
              <a:spcBef>
                <a:spcPts val="600"/>
              </a:spcBef>
              <a:spcAft>
                <a:spcPts val="0"/>
              </a:spcAft>
              <a:buNone/>
            </a:pPr>
            <a:r>
              <a:rPr lang="en"/>
              <a:t>Python</a:t>
            </a:r>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Artificial Intelligence (AI) systems</a:t>
            </a:r>
            <a:endParaRPr sz="1200">
              <a:solidFill>
                <a:srgbClr val="40404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Dataset Generation and Annotation</a:t>
            </a:r>
            <a:endParaRPr sz="1200">
              <a:solidFill>
                <a:srgbClr val="40404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Desktop/Mobile Application</a:t>
            </a:r>
            <a:endParaRPr sz="1200">
              <a:solidFill>
                <a:srgbClr val="404040"/>
              </a:solidFill>
              <a:latin typeface="Calibri"/>
              <a:ea typeface="Calibri"/>
              <a:cs typeface="Calibri"/>
              <a:sym typeface="Calibri"/>
            </a:endParaRPr>
          </a:p>
          <a:p>
            <a:pPr indent="0" lvl="0" marL="0" rtl="0" algn="l">
              <a:spcBef>
                <a:spcPts val="0"/>
              </a:spcBef>
              <a:spcAft>
                <a:spcPts val="0"/>
              </a:spcAft>
              <a:buNone/>
            </a:pPr>
            <a:r>
              <a:rPr lang="en" sz="1200">
                <a:solidFill>
                  <a:srgbClr val="000000"/>
                </a:solidFill>
                <a:latin typeface="Arial"/>
                <a:ea typeface="Arial"/>
                <a:cs typeface="Arial"/>
                <a:sym typeface="Arial"/>
              </a:rPr>
              <a:t>•</a:t>
            </a:r>
            <a:r>
              <a:rPr lang="en" sz="1200">
                <a:solidFill>
                  <a:srgbClr val="404040"/>
                </a:solidFill>
                <a:latin typeface="Calibri"/>
                <a:ea typeface="Calibri"/>
                <a:cs typeface="Calibri"/>
                <a:sym typeface="Calibri"/>
              </a:rPr>
              <a:t>Communication with database</a:t>
            </a:r>
            <a:endParaRPr sz="1200">
              <a:solidFill>
                <a:srgbClr val="404040"/>
              </a:solidFill>
              <a:latin typeface="Calibri"/>
              <a:ea typeface="Calibri"/>
              <a:cs typeface="Calibri"/>
              <a:sym typeface="Calibri"/>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203" name="Google Shape;203;p23"/>
          <p:cNvSpPr txBox="1"/>
          <p:nvPr>
            <p:ph idx="2" type="body"/>
          </p:nvPr>
        </p:nvSpPr>
        <p:spPr>
          <a:xfrm>
            <a:off x="4571999" y="2046100"/>
            <a:ext cx="3156600" cy="3016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MySQL</a:t>
            </a:r>
            <a:endParaRPr/>
          </a:p>
          <a:p>
            <a:pPr indent="-304800" lvl="0" marL="457200" rtl="0" algn="l">
              <a:spcBef>
                <a:spcPts val="0"/>
              </a:spcBef>
              <a:spcAft>
                <a:spcPts val="0"/>
              </a:spcAft>
              <a:buClr>
                <a:srgbClr val="404040"/>
              </a:buClr>
              <a:buSzPts val="1200"/>
              <a:buFont typeface="Calibri"/>
              <a:buChar char="●"/>
            </a:pPr>
            <a:r>
              <a:rPr lang="en" sz="1200">
                <a:solidFill>
                  <a:srgbClr val="404040"/>
                </a:solidFill>
                <a:latin typeface="Calibri"/>
                <a:ea typeface="Calibri"/>
                <a:cs typeface="Calibri"/>
                <a:sym typeface="Calibri"/>
              </a:rPr>
              <a:t>Database holding pictures, timestamps, and data outputted from sensors</a:t>
            </a:r>
            <a:endParaRPr sz="1200">
              <a:solidFill>
                <a:srgbClr val="404040"/>
              </a:solidFill>
              <a:latin typeface="Calibri"/>
              <a:ea typeface="Calibri"/>
              <a:cs typeface="Calibri"/>
              <a:sym typeface="Calibri"/>
            </a:endParaRPr>
          </a:p>
          <a:p>
            <a:pPr indent="0" lvl="0" marL="0" rtl="0" algn="l">
              <a:spcBef>
                <a:spcPts val="0"/>
              </a:spcBef>
              <a:spcAft>
                <a:spcPts val="0"/>
              </a:spcAft>
              <a:buNone/>
            </a:pPr>
            <a:r>
              <a:t/>
            </a:r>
            <a:endParaRPr sz="1200">
              <a:solidFill>
                <a:srgbClr val="404040"/>
              </a:solidFill>
              <a:latin typeface="Calibri"/>
              <a:ea typeface="Calibri"/>
              <a:cs typeface="Calibri"/>
              <a:sym typeface="Calibri"/>
            </a:endParaRPr>
          </a:p>
          <a:p>
            <a:pPr indent="0" lvl="0" marL="0" rtl="0" algn="l">
              <a:spcBef>
                <a:spcPts val="0"/>
              </a:spcBef>
              <a:spcAft>
                <a:spcPts val="0"/>
              </a:spcAft>
              <a:buNone/>
            </a:pPr>
            <a:r>
              <a:t/>
            </a:r>
            <a:endParaRPr sz="1200">
              <a:solidFill>
                <a:srgbClr val="404040"/>
              </a:solidFill>
              <a:latin typeface="Calibri"/>
              <a:ea typeface="Calibri"/>
              <a:cs typeface="Calibri"/>
              <a:sym typeface="Calibri"/>
            </a:endParaRPr>
          </a:p>
          <a:p>
            <a:pPr indent="0" lvl="0" marL="0" rtl="0" algn="l">
              <a:spcBef>
                <a:spcPts val="600"/>
              </a:spcBef>
              <a:spcAft>
                <a:spcPts val="0"/>
              </a:spcAft>
              <a:buNone/>
            </a:pPr>
            <a:r>
              <a:t/>
            </a:r>
            <a:endParaRPr/>
          </a:p>
        </p:txBody>
      </p:sp>
      <p:pic>
        <p:nvPicPr>
          <p:cNvPr id="204" name="Google Shape;204;p23" title="Slide10-Languages.mp3">
            <a:hlinkClick r:id="rId3"/>
          </p:cNvPr>
          <p:cNvPicPr preferRelativeResize="0"/>
          <p:nvPr/>
        </p:nvPicPr>
        <p:blipFill>
          <a:blip r:embed="rId4">
            <a:alphaModFix/>
          </a:blip>
          <a:stretch>
            <a:fillRect/>
          </a:stretch>
        </p:blipFill>
        <p:spPr>
          <a:xfrm>
            <a:off x="-624826" y="1238250"/>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4"/>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Motor Testing Demo</a:t>
            </a:r>
            <a:endParaRPr/>
          </a:p>
        </p:txBody>
      </p:sp>
      <p:pic>
        <p:nvPicPr>
          <p:cNvPr id="210" name="Google Shape;210;p24" title="stepper motor test">
            <a:hlinkClick r:id="rId3"/>
          </p:cNvPr>
          <p:cNvPicPr preferRelativeResize="0"/>
          <p:nvPr/>
        </p:nvPicPr>
        <p:blipFill>
          <a:blip r:embed="rId4">
            <a:alphaModFix/>
          </a:blip>
          <a:stretch>
            <a:fillRect/>
          </a:stretch>
        </p:blipFill>
        <p:spPr>
          <a:xfrm>
            <a:off x="2364088" y="1638175"/>
            <a:ext cx="4032533" cy="3024400"/>
          </a:xfrm>
          <a:prstGeom prst="rect">
            <a:avLst/>
          </a:prstGeom>
          <a:noFill/>
          <a:ln>
            <a:noFill/>
          </a:ln>
        </p:spPr>
      </p:pic>
      <p:pic>
        <p:nvPicPr>
          <p:cNvPr id="211" name="Google Shape;211;p24" title="Slide11-Motor.mp3">
            <a:hlinkClick r:id="rId5"/>
          </p:cNvPr>
          <p:cNvPicPr preferRelativeResize="0"/>
          <p:nvPr/>
        </p:nvPicPr>
        <p:blipFill>
          <a:blip r:embed="rId6">
            <a:alphaModFix/>
          </a:blip>
          <a:stretch>
            <a:fillRect/>
          </a:stretch>
        </p:blipFill>
        <p:spPr>
          <a:xfrm>
            <a:off x="-661405" y="74295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5"/>
          <p:cNvSpPr txBox="1"/>
          <p:nvPr>
            <p:ph type="title"/>
          </p:nvPr>
        </p:nvSpPr>
        <p:spPr>
          <a:xfrm>
            <a:off x="457200" y="-100"/>
            <a:ext cx="5486400" cy="796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Patrol Routine Demo</a:t>
            </a:r>
            <a:endParaRPr/>
          </a:p>
        </p:txBody>
      </p:sp>
      <p:pic>
        <p:nvPicPr>
          <p:cNvPr id="217" name="Google Shape;217;p25" title="Slide12-Patrol.mp3">
            <a:hlinkClick r:id="rId3"/>
          </p:cNvPr>
          <p:cNvPicPr preferRelativeResize="0"/>
          <p:nvPr/>
        </p:nvPicPr>
        <p:blipFill>
          <a:blip r:embed="rId4">
            <a:alphaModFix/>
          </a:blip>
          <a:stretch>
            <a:fillRect/>
          </a:stretch>
        </p:blipFill>
        <p:spPr>
          <a:xfrm>
            <a:off x="-586775" y="1939325"/>
            <a:ext cx="457200" cy="457200"/>
          </a:xfrm>
          <a:prstGeom prst="rect">
            <a:avLst/>
          </a:prstGeom>
          <a:noFill/>
          <a:ln>
            <a:noFill/>
          </a:ln>
        </p:spPr>
      </p:pic>
      <p:pic>
        <p:nvPicPr>
          <p:cNvPr id="218" name="Google Shape;218;p25" title="PatrolTest.mp4">
            <a:hlinkClick r:id="rId5"/>
          </p:cNvPr>
          <p:cNvPicPr preferRelativeResize="0"/>
          <p:nvPr/>
        </p:nvPicPr>
        <p:blipFill>
          <a:blip r:embed="rId6">
            <a:alphaModFix/>
          </a:blip>
          <a:stretch>
            <a:fillRect/>
          </a:stretch>
        </p:blipFill>
        <p:spPr>
          <a:xfrm>
            <a:off x="1828800" y="796400"/>
            <a:ext cx="5486400" cy="411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6"/>
          <p:cNvSpPr txBox="1"/>
          <p:nvPr>
            <p:ph type="title"/>
          </p:nvPr>
        </p:nvSpPr>
        <p:spPr>
          <a:xfrm>
            <a:off x="457200" y="-100"/>
            <a:ext cx="5486400" cy="878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Software Commands Demo</a:t>
            </a:r>
            <a:endParaRPr/>
          </a:p>
        </p:txBody>
      </p:sp>
      <p:pic>
        <p:nvPicPr>
          <p:cNvPr id="224" name="Google Shape;224;p26" title="Slide13-Command.mp3">
            <a:hlinkClick r:id="rId3"/>
          </p:cNvPr>
          <p:cNvPicPr preferRelativeResize="0"/>
          <p:nvPr/>
        </p:nvPicPr>
        <p:blipFill>
          <a:blip r:embed="rId4">
            <a:alphaModFix/>
          </a:blip>
          <a:stretch>
            <a:fillRect/>
          </a:stretch>
        </p:blipFill>
        <p:spPr>
          <a:xfrm>
            <a:off x="-620100" y="1438675"/>
            <a:ext cx="457200" cy="457200"/>
          </a:xfrm>
          <a:prstGeom prst="rect">
            <a:avLst/>
          </a:prstGeom>
          <a:noFill/>
          <a:ln>
            <a:noFill/>
          </a:ln>
        </p:spPr>
      </p:pic>
      <p:pic>
        <p:nvPicPr>
          <p:cNvPr id="225" name="Google Shape;225;p26" title="IMG_6082.MOV">
            <a:hlinkClick r:id="rId5"/>
          </p:cNvPr>
          <p:cNvPicPr preferRelativeResize="0"/>
          <p:nvPr/>
        </p:nvPicPr>
        <p:blipFill>
          <a:blip r:embed="rId6">
            <a:alphaModFix/>
          </a:blip>
          <a:stretch>
            <a:fillRect/>
          </a:stretch>
        </p:blipFill>
        <p:spPr>
          <a:xfrm>
            <a:off x="1828800" y="671732"/>
            <a:ext cx="5486400" cy="4114794"/>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7"/>
          <p:cNvSpPr txBox="1"/>
          <p:nvPr>
            <p:ph type="title"/>
          </p:nvPr>
        </p:nvSpPr>
        <p:spPr>
          <a:xfrm>
            <a:off x="238175" y="0"/>
            <a:ext cx="5486400" cy="1008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Live Video Streaming Demo</a:t>
            </a:r>
            <a:endParaRPr/>
          </a:p>
        </p:txBody>
      </p:sp>
      <p:pic>
        <p:nvPicPr>
          <p:cNvPr id="231" name="Google Shape;231;p27" title="LiveStreamDemo.MOV">
            <a:hlinkClick r:id="rId3"/>
          </p:cNvPr>
          <p:cNvPicPr preferRelativeResize="0"/>
          <p:nvPr/>
        </p:nvPicPr>
        <p:blipFill>
          <a:blip r:embed="rId4">
            <a:alphaModFix/>
          </a:blip>
          <a:stretch>
            <a:fillRect/>
          </a:stretch>
        </p:blipFill>
        <p:spPr>
          <a:xfrm>
            <a:off x="1727575" y="710425"/>
            <a:ext cx="5688850" cy="4266650"/>
          </a:xfrm>
          <a:prstGeom prst="rect">
            <a:avLst/>
          </a:prstGeom>
          <a:noFill/>
          <a:ln>
            <a:noFill/>
          </a:ln>
        </p:spPr>
      </p:pic>
      <p:pic>
        <p:nvPicPr>
          <p:cNvPr id="232" name="Google Shape;232;p27" title="Slide14-Video.mp3">
            <a:hlinkClick r:id="rId5"/>
          </p:cNvPr>
          <p:cNvPicPr preferRelativeResize="0"/>
          <p:nvPr/>
        </p:nvPicPr>
        <p:blipFill>
          <a:blip r:embed="rId6">
            <a:alphaModFix/>
          </a:blip>
          <a:stretch>
            <a:fillRect/>
          </a:stretch>
        </p:blipFill>
        <p:spPr>
          <a:xfrm>
            <a:off x="-625100" y="45325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8"/>
          <p:cNvSpPr txBox="1"/>
          <p:nvPr>
            <p:ph type="ctrTitle"/>
          </p:nvPr>
        </p:nvSpPr>
        <p:spPr>
          <a:xfrm>
            <a:off x="1082775" y="1348100"/>
            <a:ext cx="5486400" cy="318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9"/>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Custom Dataset Collection</a:t>
            </a:r>
            <a:endParaRPr/>
          </a:p>
        </p:txBody>
      </p:sp>
      <p:sp>
        <p:nvSpPr>
          <p:cNvPr id="243" name="Google Shape;243;p29"/>
          <p:cNvSpPr txBox="1"/>
          <p:nvPr>
            <p:ph idx="1" type="body"/>
          </p:nvPr>
        </p:nvSpPr>
        <p:spPr>
          <a:xfrm>
            <a:off x="835425" y="1298325"/>
            <a:ext cx="7818900" cy="2764800"/>
          </a:xfrm>
          <a:prstGeom prst="rect">
            <a:avLst/>
          </a:prstGeom>
        </p:spPr>
        <p:txBody>
          <a:bodyPr anchorCtr="0" anchor="t" bIns="0" lIns="0" spcFirstLastPara="1" rIns="0" wrap="square" tIns="0">
            <a:noAutofit/>
          </a:bodyPr>
          <a:lstStyle/>
          <a:p>
            <a:pPr indent="-317500" lvl="0" marL="457200" rtl="0" algn="l">
              <a:spcBef>
                <a:spcPts val="600"/>
              </a:spcBef>
              <a:spcAft>
                <a:spcPts val="0"/>
              </a:spcAft>
              <a:buSzPts val="1400"/>
              <a:buChar char="▰"/>
            </a:pPr>
            <a:r>
              <a:rPr lang="en" sz="1400"/>
              <a:t>57 different backgrounds</a:t>
            </a:r>
            <a:endParaRPr sz="1400"/>
          </a:p>
          <a:p>
            <a:pPr indent="-317500" lvl="0" marL="457200" rtl="0" algn="l">
              <a:spcBef>
                <a:spcPts val="0"/>
              </a:spcBef>
              <a:spcAft>
                <a:spcPts val="0"/>
              </a:spcAft>
              <a:buSzPts val="1400"/>
              <a:buChar char="▰"/>
            </a:pPr>
            <a:r>
              <a:rPr lang="en" sz="1400"/>
              <a:t>90 weed/plant foregrounds</a:t>
            </a:r>
            <a:endParaRPr sz="1400"/>
          </a:p>
          <a:p>
            <a:pPr indent="-317500" lvl="0" marL="457200" rtl="0" algn="l">
              <a:spcBef>
                <a:spcPts val="0"/>
              </a:spcBef>
              <a:spcAft>
                <a:spcPts val="0"/>
              </a:spcAft>
              <a:buSzPts val="1400"/>
              <a:buChar char="▰"/>
            </a:pPr>
            <a:r>
              <a:rPr lang="en" sz="1400"/>
              <a:t>Images were taken from a combination of the internet and surrounding areas (phone photos)</a:t>
            </a:r>
            <a:endParaRPr sz="1400"/>
          </a:p>
          <a:p>
            <a:pPr indent="-317500" lvl="0" marL="457200" rtl="0" algn="l">
              <a:spcBef>
                <a:spcPts val="0"/>
              </a:spcBef>
              <a:spcAft>
                <a:spcPts val="0"/>
              </a:spcAft>
              <a:buSzPts val="1400"/>
              <a:buChar char="▰"/>
            </a:pPr>
            <a:r>
              <a:rPr lang="en" sz="1400"/>
              <a:t>Images were cropped using GIMP</a:t>
            </a:r>
            <a:endParaRPr sz="1400"/>
          </a:p>
          <a:p>
            <a:pPr indent="-317500" lvl="0" marL="457200" rtl="0" algn="l">
              <a:spcBef>
                <a:spcPts val="0"/>
              </a:spcBef>
              <a:spcAft>
                <a:spcPts val="0"/>
              </a:spcAft>
              <a:buSzPts val="1400"/>
              <a:buChar char="▰"/>
            </a:pPr>
            <a:r>
              <a:rPr lang="en" sz="1400"/>
              <a:t>2400 images were </a:t>
            </a:r>
            <a:r>
              <a:rPr lang="en" sz="1400"/>
              <a:t>separated</a:t>
            </a:r>
            <a:r>
              <a:rPr lang="en" sz="1400"/>
              <a:t> into 80-10-10 split training/test/validation</a:t>
            </a:r>
            <a:endParaRPr sz="1400"/>
          </a:p>
        </p:txBody>
      </p:sp>
      <p:pic>
        <p:nvPicPr>
          <p:cNvPr id="244" name="Google Shape;244;p29"/>
          <p:cNvPicPr preferRelativeResize="0"/>
          <p:nvPr/>
        </p:nvPicPr>
        <p:blipFill>
          <a:blip r:embed="rId3">
            <a:alphaModFix/>
          </a:blip>
          <a:stretch>
            <a:fillRect/>
          </a:stretch>
        </p:blipFill>
        <p:spPr>
          <a:xfrm>
            <a:off x="2286625" y="3031625"/>
            <a:ext cx="3743299" cy="2021751"/>
          </a:xfrm>
          <a:prstGeom prst="rect">
            <a:avLst/>
          </a:prstGeom>
          <a:noFill/>
          <a:ln>
            <a:noFill/>
          </a:ln>
        </p:spPr>
      </p:pic>
      <p:pic>
        <p:nvPicPr>
          <p:cNvPr id="245" name="Google Shape;245;p29"/>
          <p:cNvPicPr preferRelativeResize="0"/>
          <p:nvPr/>
        </p:nvPicPr>
        <p:blipFill>
          <a:blip r:embed="rId4">
            <a:alphaModFix/>
          </a:blip>
          <a:stretch>
            <a:fillRect/>
          </a:stretch>
        </p:blipFill>
        <p:spPr>
          <a:xfrm>
            <a:off x="9454122" y="2806472"/>
            <a:ext cx="1689750" cy="1689750"/>
          </a:xfrm>
          <a:prstGeom prst="rect">
            <a:avLst/>
          </a:prstGeom>
          <a:noFill/>
          <a:ln>
            <a:noFill/>
          </a:ln>
        </p:spPr>
      </p:pic>
      <p:sp>
        <p:nvSpPr>
          <p:cNvPr id="246" name="Google Shape;246;p29"/>
          <p:cNvSpPr txBox="1"/>
          <p:nvPr/>
        </p:nvSpPr>
        <p:spPr>
          <a:xfrm>
            <a:off x="6079100" y="4417450"/>
            <a:ext cx="41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GIMP Image Cropping</a:t>
            </a:r>
            <a:endParaRPr>
              <a:latin typeface="Chivo"/>
              <a:ea typeface="Chivo"/>
              <a:cs typeface="Chivo"/>
              <a:sym typeface="Chivo"/>
            </a:endParaRPr>
          </a:p>
        </p:txBody>
      </p:sp>
      <p:sp>
        <p:nvSpPr>
          <p:cNvPr id="247" name="Google Shape;247;p29"/>
          <p:cNvSpPr txBox="1"/>
          <p:nvPr/>
        </p:nvSpPr>
        <p:spPr>
          <a:xfrm>
            <a:off x="9454125" y="1420550"/>
            <a:ext cx="418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Google Colab for Training</a:t>
            </a:r>
            <a:endParaRPr>
              <a:latin typeface="Chivo"/>
              <a:ea typeface="Chivo"/>
              <a:cs typeface="Chivo"/>
              <a:sym typeface="Chivo"/>
            </a:endParaRPr>
          </a:p>
          <a:p>
            <a:pPr indent="0" lvl="0" marL="0" rtl="0" algn="l">
              <a:spcBef>
                <a:spcPts val="0"/>
              </a:spcBef>
              <a:spcAft>
                <a:spcPts val="0"/>
              </a:spcAft>
              <a:buNone/>
            </a:pPr>
            <a:r>
              <a:rPr lang="en">
                <a:latin typeface="Chivo"/>
                <a:ea typeface="Chivo"/>
                <a:cs typeface="Chivo"/>
                <a:sym typeface="Chivo"/>
              </a:rPr>
              <a:t>GPU: Tesla T4</a:t>
            </a:r>
            <a:endParaRPr>
              <a:latin typeface="Chivo"/>
              <a:ea typeface="Chivo"/>
              <a:cs typeface="Chivo"/>
              <a:sym typeface="Chivo"/>
            </a:endParaRPr>
          </a:p>
        </p:txBody>
      </p:sp>
      <p:pic>
        <p:nvPicPr>
          <p:cNvPr id="248" name="Google Shape;248;p29" title="New_Recording_21.mp3">
            <a:hlinkClick r:id="rId5"/>
          </p:cNvPr>
          <p:cNvPicPr preferRelativeResize="0"/>
          <p:nvPr/>
        </p:nvPicPr>
        <p:blipFill>
          <a:blip r:embed="rId6">
            <a:alphaModFix/>
          </a:blip>
          <a:stretch>
            <a:fillRect/>
          </a:stretch>
        </p:blipFill>
        <p:spPr>
          <a:xfrm>
            <a:off x="196575" y="5932150"/>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0"/>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Image Creation</a:t>
            </a:r>
            <a:endParaRPr/>
          </a:p>
        </p:txBody>
      </p:sp>
      <p:pic>
        <p:nvPicPr>
          <p:cNvPr id="254" name="Google Shape;254;p30"/>
          <p:cNvPicPr preferRelativeResize="0"/>
          <p:nvPr/>
        </p:nvPicPr>
        <p:blipFill rotWithShape="1">
          <a:blip r:embed="rId3">
            <a:alphaModFix/>
          </a:blip>
          <a:srcRect b="0" l="0" r="30333" t="0"/>
          <a:stretch/>
        </p:blipFill>
        <p:spPr>
          <a:xfrm>
            <a:off x="9255250" y="62225"/>
            <a:ext cx="1888520" cy="1689750"/>
          </a:xfrm>
          <a:prstGeom prst="rect">
            <a:avLst/>
          </a:prstGeom>
          <a:noFill/>
          <a:ln>
            <a:noFill/>
          </a:ln>
        </p:spPr>
      </p:pic>
      <p:pic>
        <p:nvPicPr>
          <p:cNvPr id="255" name="Google Shape;255;p30"/>
          <p:cNvPicPr preferRelativeResize="0"/>
          <p:nvPr/>
        </p:nvPicPr>
        <p:blipFill>
          <a:blip r:embed="rId4">
            <a:alphaModFix/>
          </a:blip>
          <a:stretch>
            <a:fillRect/>
          </a:stretch>
        </p:blipFill>
        <p:spPr>
          <a:xfrm>
            <a:off x="9598225" y="2010500"/>
            <a:ext cx="2560373" cy="1604500"/>
          </a:xfrm>
          <a:prstGeom prst="rect">
            <a:avLst/>
          </a:prstGeom>
          <a:noFill/>
          <a:ln>
            <a:noFill/>
          </a:ln>
        </p:spPr>
      </p:pic>
      <p:pic>
        <p:nvPicPr>
          <p:cNvPr id="256" name="Google Shape;256;p30"/>
          <p:cNvPicPr preferRelativeResize="0"/>
          <p:nvPr/>
        </p:nvPicPr>
        <p:blipFill>
          <a:blip r:embed="rId5">
            <a:alphaModFix/>
          </a:blip>
          <a:stretch>
            <a:fillRect/>
          </a:stretch>
        </p:blipFill>
        <p:spPr>
          <a:xfrm rot="5400000">
            <a:off x="58450" y="2571525"/>
            <a:ext cx="2114900" cy="1750851"/>
          </a:xfrm>
          <a:prstGeom prst="rect">
            <a:avLst/>
          </a:prstGeom>
          <a:noFill/>
          <a:ln>
            <a:noFill/>
          </a:ln>
        </p:spPr>
      </p:pic>
      <p:pic>
        <p:nvPicPr>
          <p:cNvPr id="257" name="Google Shape;257;p30"/>
          <p:cNvPicPr preferRelativeResize="0"/>
          <p:nvPr/>
        </p:nvPicPr>
        <p:blipFill>
          <a:blip r:embed="rId6">
            <a:alphaModFix/>
          </a:blip>
          <a:stretch>
            <a:fillRect/>
          </a:stretch>
        </p:blipFill>
        <p:spPr>
          <a:xfrm>
            <a:off x="3200411" y="3322122"/>
            <a:ext cx="924375" cy="896376"/>
          </a:xfrm>
          <a:prstGeom prst="rect">
            <a:avLst/>
          </a:prstGeom>
          <a:noFill/>
          <a:ln>
            <a:noFill/>
          </a:ln>
        </p:spPr>
      </p:pic>
      <p:pic>
        <p:nvPicPr>
          <p:cNvPr id="258" name="Google Shape;258;p30"/>
          <p:cNvPicPr preferRelativeResize="0"/>
          <p:nvPr/>
        </p:nvPicPr>
        <p:blipFill>
          <a:blip r:embed="rId7">
            <a:alphaModFix/>
          </a:blip>
          <a:stretch>
            <a:fillRect/>
          </a:stretch>
        </p:blipFill>
        <p:spPr>
          <a:xfrm>
            <a:off x="3200400" y="2389500"/>
            <a:ext cx="924375" cy="846502"/>
          </a:xfrm>
          <a:prstGeom prst="rect">
            <a:avLst/>
          </a:prstGeom>
          <a:noFill/>
          <a:ln>
            <a:noFill/>
          </a:ln>
        </p:spPr>
      </p:pic>
      <p:sp>
        <p:nvSpPr>
          <p:cNvPr id="259" name="Google Shape;259;p30"/>
          <p:cNvSpPr txBox="1"/>
          <p:nvPr/>
        </p:nvSpPr>
        <p:spPr>
          <a:xfrm>
            <a:off x="197200" y="1964475"/>
            <a:ext cx="413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Backgrounds</a:t>
            </a:r>
            <a:endParaRPr>
              <a:latin typeface="Chivo"/>
              <a:ea typeface="Chivo"/>
              <a:cs typeface="Chivo"/>
              <a:sym typeface="Chivo"/>
            </a:endParaRPr>
          </a:p>
        </p:txBody>
      </p:sp>
      <p:sp>
        <p:nvSpPr>
          <p:cNvPr id="260" name="Google Shape;260;p30"/>
          <p:cNvSpPr txBox="1"/>
          <p:nvPr/>
        </p:nvSpPr>
        <p:spPr>
          <a:xfrm>
            <a:off x="2894138" y="1964475"/>
            <a:ext cx="133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Foregrounds</a:t>
            </a:r>
            <a:endParaRPr>
              <a:latin typeface="Chivo"/>
              <a:ea typeface="Chivo"/>
              <a:cs typeface="Chivo"/>
              <a:sym typeface="Chivo"/>
            </a:endParaRPr>
          </a:p>
        </p:txBody>
      </p:sp>
      <p:sp>
        <p:nvSpPr>
          <p:cNvPr id="261" name="Google Shape;261;p30"/>
          <p:cNvSpPr txBox="1"/>
          <p:nvPr/>
        </p:nvSpPr>
        <p:spPr>
          <a:xfrm>
            <a:off x="5275825" y="1567675"/>
            <a:ext cx="413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Synthetic Image</a:t>
            </a:r>
            <a:endParaRPr>
              <a:latin typeface="Chivo"/>
              <a:ea typeface="Chivo"/>
              <a:cs typeface="Chivo"/>
              <a:sym typeface="Chivo"/>
            </a:endParaRPr>
          </a:p>
        </p:txBody>
      </p:sp>
      <p:sp>
        <p:nvSpPr>
          <p:cNvPr id="262" name="Google Shape;262;p30"/>
          <p:cNvSpPr/>
          <p:nvPr/>
        </p:nvSpPr>
        <p:spPr>
          <a:xfrm>
            <a:off x="2307275" y="3322125"/>
            <a:ext cx="688800" cy="688800"/>
          </a:xfrm>
          <a:prstGeom prst="mathPlus">
            <a:avLst>
              <a:gd fmla="val 23520" name="adj1"/>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0"/>
          <p:cNvSpPr/>
          <p:nvPr/>
        </p:nvSpPr>
        <p:spPr>
          <a:xfrm>
            <a:off x="4329088" y="3322125"/>
            <a:ext cx="688800" cy="688800"/>
          </a:xfrm>
          <a:prstGeom prst="mathEqual">
            <a:avLst>
              <a:gd fmla="val 23520" name="adj1"/>
              <a:gd fmla="val 1176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30"/>
          <p:cNvPicPr preferRelativeResize="0"/>
          <p:nvPr/>
        </p:nvPicPr>
        <p:blipFill>
          <a:blip r:embed="rId8">
            <a:alphaModFix/>
          </a:blip>
          <a:stretch>
            <a:fillRect/>
          </a:stretch>
        </p:blipFill>
        <p:spPr>
          <a:xfrm>
            <a:off x="3164962" y="4304625"/>
            <a:ext cx="791900" cy="772100"/>
          </a:xfrm>
          <a:prstGeom prst="rect">
            <a:avLst/>
          </a:prstGeom>
          <a:noFill/>
          <a:ln>
            <a:noFill/>
          </a:ln>
        </p:spPr>
      </p:pic>
      <p:sp>
        <p:nvSpPr>
          <p:cNvPr id="265" name="Google Shape;265;p30"/>
          <p:cNvSpPr txBox="1"/>
          <p:nvPr/>
        </p:nvSpPr>
        <p:spPr>
          <a:xfrm>
            <a:off x="7223500" y="2871725"/>
            <a:ext cx="413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Image Mask</a:t>
            </a:r>
            <a:endParaRPr>
              <a:latin typeface="Chivo"/>
              <a:ea typeface="Chivo"/>
              <a:cs typeface="Chivo"/>
              <a:sym typeface="Chivo"/>
            </a:endParaRPr>
          </a:p>
        </p:txBody>
      </p:sp>
      <p:pic>
        <p:nvPicPr>
          <p:cNvPr id="266" name="Google Shape;266;p30"/>
          <p:cNvPicPr preferRelativeResize="0"/>
          <p:nvPr/>
        </p:nvPicPr>
        <p:blipFill>
          <a:blip r:embed="rId9">
            <a:alphaModFix/>
          </a:blip>
          <a:stretch>
            <a:fillRect/>
          </a:stretch>
        </p:blipFill>
        <p:spPr>
          <a:xfrm>
            <a:off x="5193150" y="1937325"/>
            <a:ext cx="1750850" cy="1750850"/>
          </a:xfrm>
          <a:prstGeom prst="rect">
            <a:avLst/>
          </a:prstGeom>
          <a:noFill/>
          <a:ln>
            <a:noFill/>
          </a:ln>
        </p:spPr>
      </p:pic>
      <p:pic>
        <p:nvPicPr>
          <p:cNvPr id="267" name="Google Shape;267;p30"/>
          <p:cNvPicPr preferRelativeResize="0"/>
          <p:nvPr/>
        </p:nvPicPr>
        <p:blipFill>
          <a:blip r:embed="rId10">
            <a:alphaModFix/>
          </a:blip>
          <a:stretch>
            <a:fillRect/>
          </a:stretch>
        </p:blipFill>
        <p:spPr>
          <a:xfrm>
            <a:off x="7050225" y="3236000"/>
            <a:ext cx="1814400" cy="1814400"/>
          </a:xfrm>
          <a:prstGeom prst="rect">
            <a:avLst/>
          </a:prstGeom>
          <a:noFill/>
          <a:ln>
            <a:noFill/>
          </a:ln>
        </p:spPr>
      </p:pic>
      <p:sp>
        <p:nvSpPr>
          <p:cNvPr id="268" name="Google Shape;268;p30"/>
          <p:cNvSpPr txBox="1"/>
          <p:nvPr/>
        </p:nvSpPr>
        <p:spPr>
          <a:xfrm>
            <a:off x="-754125" y="1693625"/>
            <a:ext cx="4621800" cy="5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hivo"/>
              <a:ea typeface="Chivo"/>
              <a:cs typeface="Chivo"/>
              <a:sym typeface="Chiv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1"/>
          <p:cNvSpPr txBox="1"/>
          <p:nvPr>
            <p:ph type="ctrTitle"/>
          </p:nvPr>
        </p:nvSpPr>
        <p:spPr>
          <a:xfrm>
            <a:off x="1652075" y="1363975"/>
            <a:ext cx="5486400" cy="318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YOLO v4</a:t>
            </a:r>
            <a:endParaRPr/>
          </a:p>
          <a:p>
            <a:pPr indent="0" lvl="0" marL="0" rtl="0" algn="l">
              <a:spcBef>
                <a:spcPts val="0"/>
              </a:spcBef>
              <a:spcAft>
                <a:spcPts val="0"/>
              </a:spcAft>
              <a:buNone/>
            </a:pPr>
            <a:r>
              <a:rPr lang="en"/>
              <a:t>Object Detector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7" name="Shape 277"/>
        <p:cNvGrpSpPr/>
        <p:nvPr/>
      </p:nvGrpSpPr>
      <p:grpSpPr>
        <a:xfrm>
          <a:off x="0" y="0"/>
          <a:ext cx="0" cy="0"/>
          <a:chOff x="0" y="0"/>
          <a:chExt cx="0" cy="0"/>
        </a:xfrm>
      </p:grpSpPr>
      <p:pic>
        <p:nvPicPr>
          <p:cNvPr id="278" name="Google Shape;278;p32"/>
          <p:cNvPicPr preferRelativeResize="0"/>
          <p:nvPr/>
        </p:nvPicPr>
        <p:blipFill>
          <a:blip r:embed="rId3">
            <a:alphaModFix/>
          </a:blip>
          <a:stretch>
            <a:fillRect/>
          </a:stretch>
        </p:blipFill>
        <p:spPr>
          <a:xfrm>
            <a:off x="339375" y="2948450"/>
            <a:ext cx="1284000" cy="1284000"/>
          </a:xfrm>
          <a:prstGeom prst="rect">
            <a:avLst/>
          </a:prstGeom>
          <a:noFill/>
          <a:ln>
            <a:noFill/>
          </a:ln>
        </p:spPr>
      </p:pic>
      <p:pic>
        <p:nvPicPr>
          <p:cNvPr id="279" name="Google Shape;279;p32"/>
          <p:cNvPicPr preferRelativeResize="0"/>
          <p:nvPr/>
        </p:nvPicPr>
        <p:blipFill>
          <a:blip r:embed="rId3">
            <a:alphaModFix/>
          </a:blip>
          <a:stretch>
            <a:fillRect/>
          </a:stretch>
        </p:blipFill>
        <p:spPr>
          <a:xfrm>
            <a:off x="-1734850" y="3002100"/>
            <a:ext cx="1284000" cy="1284000"/>
          </a:xfrm>
          <a:prstGeom prst="rect">
            <a:avLst/>
          </a:prstGeom>
          <a:noFill/>
          <a:ln>
            <a:noFill/>
          </a:ln>
        </p:spPr>
      </p:pic>
      <p:sp>
        <p:nvSpPr>
          <p:cNvPr id="280" name="Google Shape;280;p32"/>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YOLO v4</a:t>
            </a:r>
            <a:endParaRPr/>
          </a:p>
        </p:txBody>
      </p:sp>
      <p:pic>
        <p:nvPicPr>
          <p:cNvPr id="281" name="Google Shape;281;p32"/>
          <p:cNvPicPr preferRelativeResize="0"/>
          <p:nvPr/>
        </p:nvPicPr>
        <p:blipFill>
          <a:blip r:embed="rId4">
            <a:alphaModFix/>
          </a:blip>
          <a:stretch>
            <a:fillRect/>
          </a:stretch>
        </p:blipFill>
        <p:spPr>
          <a:xfrm>
            <a:off x="9267500" y="243976"/>
            <a:ext cx="1087096" cy="2284175"/>
          </a:xfrm>
          <a:prstGeom prst="rect">
            <a:avLst/>
          </a:prstGeom>
          <a:noFill/>
          <a:ln>
            <a:noFill/>
          </a:ln>
        </p:spPr>
      </p:pic>
      <p:pic>
        <p:nvPicPr>
          <p:cNvPr id="282" name="Google Shape;282;p32"/>
          <p:cNvPicPr preferRelativeResize="0"/>
          <p:nvPr/>
        </p:nvPicPr>
        <p:blipFill>
          <a:blip r:embed="rId3">
            <a:alphaModFix/>
          </a:blip>
          <a:stretch>
            <a:fillRect/>
          </a:stretch>
        </p:blipFill>
        <p:spPr>
          <a:xfrm>
            <a:off x="-1553300" y="1544075"/>
            <a:ext cx="1284000" cy="1284000"/>
          </a:xfrm>
          <a:prstGeom prst="rect">
            <a:avLst/>
          </a:prstGeom>
          <a:noFill/>
          <a:ln>
            <a:noFill/>
          </a:ln>
        </p:spPr>
      </p:pic>
      <p:sp>
        <p:nvSpPr>
          <p:cNvPr id="283" name="Google Shape;283;p32"/>
          <p:cNvSpPr txBox="1"/>
          <p:nvPr/>
        </p:nvSpPr>
        <p:spPr>
          <a:xfrm>
            <a:off x="2209500" y="4009850"/>
            <a:ext cx="19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Trained on 2000 416x416 images</a:t>
            </a:r>
            <a:endParaRPr>
              <a:latin typeface="Chivo"/>
              <a:ea typeface="Chivo"/>
              <a:cs typeface="Chivo"/>
              <a:sym typeface="Chivo"/>
            </a:endParaRPr>
          </a:p>
        </p:txBody>
      </p:sp>
      <p:pic>
        <p:nvPicPr>
          <p:cNvPr id="284" name="Google Shape;284;p32"/>
          <p:cNvPicPr preferRelativeResize="0"/>
          <p:nvPr/>
        </p:nvPicPr>
        <p:blipFill>
          <a:blip r:embed="rId5">
            <a:alphaModFix/>
          </a:blip>
          <a:stretch>
            <a:fillRect/>
          </a:stretch>
        </p:blipFill>
        <p:spPr>
          <a:xfrm>
            <a:off x="2196325" y="2828075"/>
            <a:ext cx="2678372" cy="1036824"/>
          </a:xfrm>
          <a:prstGeom prst="rect">
            <a:avLst/>
          </a:prstGeom>
          <a:noFill/>
          <a:ln>
            <a:noFill/>
          </a:ln>
        </p:spPr>
      </p:pic>
      <p:sp>
        <p:nvSpPr>
          <p:cNvPr id="285" name="Google Shape;285;p32"/>
          <p:cNvSpPr txBox="1"/>
          <p:nvPr/>
        </p:nvSpPr>
        <p:spPr>
          <a:xfrm>
            <a:off x="2109800" y="2282913"/>
            <a:ext cx="413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Yolo v4 Architecture</a:t>
            </a:r>
            <a:endParaRPr>
              <a:latin typeface="Chivo"/>
              <a:ea typeface="Chivo"/>
              <a:cs typeface="Chivo"/>
              <a:sym typeface="Chivo"/>
            </a:endParaRPr>
          </a:p>
        </p:txBody>
      </p:sp>
      <p:sp>
        <p:nvSpPr>
          <p:cNvPr id="286" name="Google Shape;286;p32"/>
          <p:cNvSpPr txBox="1"/>
          <p:nvPr/>
        </p:nvSpPr>
        <p:spPr>
          <a:xfrm>
            <a:off x="2201663" y="4493525"/>
            <a:ext cx="413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6000 epochs, </a:t>
            </a:r>
            <a:endParaRPr>
              <a:latin typeface="Chivo"/>
              <a:ea typeface="Chivo"/>
              <a:cs typeface="Chivo"/>
              <a:sym typeface="Chivo"/>
            </a:endParaRPr>
          </a:p>
          <a:p>
            <a:pPr indent="0" lvl="0" marL="0" rtl="0" algn="l">
              <a:spcBef>
                <a:spcPts val="0"/>
              </a:spcBef>
              <a:spcAft>
                <a:spcPts val="0"/>
              </a:spcAft>
              <a:buNone/>
            </a:pPr>
            <a:r>
              <a:rPr lang="en">
                <a:latin typeface="Chivo"/>
                <a:ea typeface="Chivo"/>
                <a:cs typeface="Chivo"/>
                <a:sym typeface="Chivo"/>
              </a:rPr>
              <a:t>~10 hr training time on Google Colab</a:t>
            </a:r>
            <a:endParaRPr>
              <a:latin typeface="Chivo"/>
              <a:ea typeface="Chivo"/>
              <a:cs typeface="Chivo"/>
              <a:sym typeface="Chivo"/>
            </a:endParaRPr>
          </a:p>
        </p:txBody>
      </p:sp>
      <p:sp>
        <p:nvSpPr>
          <p:cNvPr id="287" name="Google Shape;287;p32"/>
          <p:cNvSpPr/>
          <p:nvPr/>
        </p:nvSpPr>
        <p:spPr>
          <a:xfrm>
            <a:off x="1709888" y="3242475"/>
            <a:ext cx="399900" cy="344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2"/>
          <p:cNvSpPr/>
          <p:nvPr/>
        </p:nvSpPr>
        <p:spPr>
          <a:xfrm>
            <a:off x="5056388" y="3242475"/>
            <a:ext cx="399900" cy="344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32"/>
          <p:cNvPicPr preferRelativeResize="0"/>
          <p:nvPr/>
        </p:nvPicPr>
        <p:blipFill>
          <a:blip r:embed="rId6">
            <a:alphaModFix/>
          </a:blip>
          <a:stretch>
            <a:fillRect/>
          </a:stretch>
        </p:blipFill>
        <p:spPr>
          <a:xfrm>
            <a:off x="5812450" y="2280188"/>
            <a:ext cx="2513775" cy="2513775"/>
          </a:xfrm>
          <a:prstGeom prst="rect">
            <a:avLst/>
          </a:prstGeom>
          <a:noFill/>
          <a:ln>
            <a:noFill/>
          </a:ln>
        </p:spPr>
      </p:pic>
      <p:sp>
        <p:nvSpPr>
          <p:cNvPr id="290" name="Google Shape;290;p32"/>
          <p:cNvSpPr txBox="1"/>
          <p:nvPr/>
        </p:nvSpPr>
        <p:spPr>
          <a:xfrm>
            <a:off x="204650" y="2282925"/>
            <a:ext cx="151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Input Image </a:t>
            </a:r>
            <a:endParaRPr>
              <a:latin typeface="Chivo"/>
              <a:ea typeface="Chivo"/>
              <a:cs typeface="Chivo"/>
              <a:sym typeface="Chivo"/>
            </a:endParaRPr>
          </a:p>
          <a:p>
            <a:pPr indent="0" lvl="0" marL="0" rtl="0" algn="l">
              <a:spcBef>
                <a:spcPts val="0"/>
              </a:spcBef>
              <a:spcAft>
                <a:spcPts val="0"/>
              </a:spcAft>
              <a:buNone/>
            </a:pPr>
            <a:r>
              <a:t/>
            </a:r>
            <a:endParaRPr>
              <a:latin typeface="Chivo"/>
              <a:ea typeface="Chivo"/>
              <a:cs typeface="Chivo"/>
              <a:sym typeface="Chivo"/>
            </a:endParaRPr>
          </a:p>
        </p:txBody>
      </p:sp>
      <p:sp>
        <p:nvSpPr>
          <p:cNvPr id="291" name="Google Shape;291;p32"/>
          <p:cNvSpPr txBox="1"/>
          <p:nvPr/>
        </p:nvSpPr>
        <p:spPr>
          <a:xfrm>
            <a:off x="5943600" y="1737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Output</a:t>
            </a:r>
            <a:endParaRPr/>
          </a:p>
        </p:txBody>
      </p:sp>
      <p:pic>
        <p:nvPicPr>
          <p:cNvPr id="292" name="Google Shape;292;p32"/>
          <p:cNvPicPr preferRelativeResize="0"/>
          <p:nvPr/>
        </p:nvPicPr>
        <p:blipFill>
          <a:blip r:embed="rId7">
            <a:alphaModFix/>
          </a:blip>
          <a:stretch>
            <a:fillRect/>
          </a:stretch>
        </p:blipFill>
        <p:spPr>
          <a:xfrm>
            <a:off x="7788825" y="822188"/>
            <a:ext cx="1315750" cy="1315750"/>
          </a:xfrm>
          <a:prstGeom prst="rect">
            <a:avLst/>
          </a:prstGeom>
          <a:noFill/>
          <a:ln>
            <a:noFill/>
          </a:ln>
        </p:spPr>
      </p:pic>
      <p:sp>
        <p:nvSpPr>
          <p:cNvPr id="293" name="Google Shape;293;p32"/>
          <p:cNvSpPr txBox="1"/>
          <p:nvPr/>
        </p:nvSpPr>
        <p:spPr>
          <a:xfrm>
            <a:off x="339375" y="4282375"/>
            <a:ext cx="27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1440x1080</a:t>
            </a:r>
            <a:endParaRPr>
              <a:latin typeface="Chivo"/>
              <a:ea typeface="Chivo"/>
              <a:cs typeface="Chivo"/>
              <a:sym typeface="Chiv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5"/>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Objective Statement</a:t>
            </a:r>
            <a:endParaRPr/>
          </a:p>
        </p:txBody>
      </p:sp>
      <p:sp>
        <p:nvSpPr>
          <p:cNvPr id="151" name="Google Shape;151;p15"/>
          <p:cNvSpPr txBox="1"/>
          <p:nvPr>
            <p:ph idx="1" type="body"/>
          </p:nvPr>
        </p:nvSpPr>
        <p:spPr>
          <a:xfrm>
            <a:off x="3200400" y="1909300"/>
            <a:ext cx="5486400" cy="2764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Our project is an automated garden mechanism which performs maintenance on a garden through checks in plant vitals</a:t>
            </a:r>
            <a:endParaRPr/>
          </a:p>
          <a:p>
            <a:pPr indent="0" lvl="0" marL="0" rtl="0" algn="l">
              <a:spcBef>
                <a:spcPts val="60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3"/>
          <p:cNvSpPr txBox="1"/>
          <p:nvPr>
            <p:ph type="title"/>
          </p:nvPr>
        </p:nvSpPr>
        <p:spPr>
          <a:xfrm>
            <a:off x="184913" y="-688325"/>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Test Image #1</a:t>
            </a:r>
            <a:endParaRPr/>
          </a:p>
        </p:txBody>
      </p:sp>
      <p:pic>
        <p:nvPicPr>
          <p:cNvPr id="299" name="Google Shape;299;p33"/>
          <p:cNvPicPr preferRelativeResize="0"/>
          <p:nvPr/>
        </p:nvPicPr>
        <p:blipFill>
          <a:blip r:embed="rId3">
            <a:alphaModFix/>
          </a:blip>
          <a:stretch>
            <a:fillRect/>
          </a:stretch>
        </p:blipFill>
        <p:spPr>
          <a:xfrm>
            <a:off x="4653925" y="491600"/>
            <a:ext cx="4424524" cy="3286725"/>
          </a:xfrm>
          <a:prstGeom prst="rect">
            <a:avLst/>
          </a:prstGeom>
          <a:noFill/>
          <a:ln>
            <a:noFill/>
          </a:ln>
        </p:spPr>
      </p:pic>
      <p:pic>
        <p:nvPicPr>
          <p:cNvPr id="300" name="Google Shape;300;p33"/>
          <p:cNvPicPr preferRelativeResize="0"/>
          <p:nvPr/>
        </p:nvPicPr>
        <p:blipFill rotWithShape="1">
          <a:blip r:embed="rId4">
            <a:alphaModFix/>
          </a:blip>
          <a:srcRect b="0" l="0" r="0" t="21042"/>
          <a:stretch/>
        </p:blipFill>
        <p:spPr>
          <a:xfrm>
            <a:off x="33250" y="4099400"/>
            <a:ext cx="8781725" cy="975625"/>
          </a:xfrm>
          <a:prstGeom prst="rect">
            <a:avLst/>
          </a:prstGeom>
          <a:noFill/>
          <a:ln>
            <a:noFill/>
          </a:ln>
        </p:spPr>
      </p:pic>
      <p:pic>
        <p:nvPicPr>
          <p:cNvPr id="301" name="Google Shape;301;p33"/>
          <p:cNvPicPr preferRelativeResize="0"/>
          <p:nvPr/>
        </p:nvPicPr>
        <p:blipFill>
          <a:blip r:embed="rId5">
            <a:alphaModFix/>
          </a:blip>
          <a:stretch>
            <a:fillRect/>
          </a:stretch>
        </p:blipFill>
        <p:spPr>
          <a:xfrm>
            <a:off x="0" y="491600"/>
            <a:ext cx="4304601" cy="3286725"/>
          </a:xfrm>
          <a:prstGeom prst="rect">
            <a:avLst/>
          </a:prstGeom>
          <a:noFill/>
          <a:ln>
            <a:noFill/>
          </a:ln>
        </p:spPr>
      </p:pic>
      <p:sp>
        <p:nvSpPr>
          <p:cNvPr id="302" name="Google Shape;302;p33"/>
          <p:cNvSpPr txBox="1"/>
          <p:nvPr/>
        </p:nvSpPr>
        <p:spPr>
          <a:xfrm>
            <a:off x="0" y="3778325"/>
            <a:ext cx="49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Bounding Box Coordinates</a:t>
            </a:r>
            <a:endParaRPr>
              <a:latin typeface="Chivo"/>
              <a:ea typeface="Chivo"/>
              <a:cs typeface="Chivo"/>
              <a:sym typeface="Chiv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4"/>
          <p:cNvSpPr txBox="1"/>
          <p:nvPr>
            <p:ph type="title"/>
          </p:nvPr>
        </p:nvSpPr>
        <p:spPr>
          <a:xfrm>
            <a:off x="32775" y="-6590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Test Image #2</a:t>
            </a:r>
            <a:endParaRPr/>
          </a:p>
        </p:txBody>
      </p:sp>
      <p:pic>
        <p:nvPicPr>
          <p:cNvPr id="308" name="Google Shape;308;p34"/>
          <p:cNvPicPr preferRelativeResize="0"/>
          <p:nvPr/>
        </p:nvPicPr>
        <p:blipFill>
          <a:blip r:embed="rId3">
            <a:alphaModFix/>
          </a:blip>
          <a:stretch>
            <a:fillRect/>
          </a:stretch>
        </p:blipFill>
        <p:spPr>
          <a:xfrm>
            <a:off x="-4120050" y="1212738"/>
            <a:ext cx="3831050" cy="2160650"/>
          </a:xfrm>
          <a:prstGeom prst="rect">
            <a:avLst/>
          </a:prstGeom>
          <a:noFill/>
          <a:ln>
            <a:noFill/>
          </a:ln>
        </p:spPr>
      </p:pic>
      <p:pic>
        <p:nvPicPr>
          <p:cNvPr id="309" name="Google Shape;309;p34"/>
          <p:cNvPicPr preferRelativeResize="0"/>
          <p:nvPr/>
        </p:nvPicPr>
        <p:blipFill>
          <a:blip r:embed="rId4">
            <a:alphaModFix/>
          </a:blip>
          <a:stretch>
            <a:fillRect/>
          </a:stretch>
        </p:blipFill>
        <p:spPr>
          <a:xfrm>
            <a:off x="4717749" y="932962"/>
            <a:ext cx="4426251" cy="2720250"/>
          </a:xfrm>
          <a:prstGeom prst="rect">
            <a:avLst/>
          </a:prstGeom>
          <a:noFill/>
          <a:ln>
            <a:noFill/>
          </a:ln>
        </p:spPr>
      </p:pic>
      <p:pic>
        <p:nvPicPr>
          <p:cNvPr id="310" name="Google Shape;310;p34"/>
          <p:cNvPicPr preferRelativeResize="0"/>
          <p:nvPr/>
        </p:nvPicPr>
        <p:blipFill>
          <a:blip r:embed="rId5">
            <a:alphaModFix/>
          </a:blip>
          <a:stretch>
            <a:fillRect/>
          </a:stretch>
        </p:blipFill>
        <p:spPr>
          <a:xfrm>
            <a:off x="0" y="932963"/>
            <a:ext cx="4480550" cy="2720250"/>
          </a:xfrm>
          <a:prstGeom prst="rect">
            <a:avLst/>
          </a:prstGeom>
          <a:noFill/>
          <a:ln>
            <a:noFill/>
          </a:ln>
        </p:spPr>
      </p:pic>
      <p:pic>
        <p:nvPicPr>
          <p:cNvPr id="311" name="Google Shape;311;p34"/>
          <p:cNvPicPr preferRelativeResize="0"/>
          <p:nvPr/>
        </p:nvPicPr>
        <p:blipFill rotWithShape="1">
          <a:blip r:embed="rId6">
            <a:alphaModFix/>
          </a:blip>
          <a:srcRect b="41066" l="0" r="5722" t="15536"/>
          <a:stretch/>
        </p:blipFill>
        <p:spPr>
          <a:xfrm>
            <a:off x="96400" y="4279127"/>
            <a:ext cx="6874824" cy="686175"/>
          </a:xfrm>
          <a:prstGeom prst="rect">
            <a:avLst/>
          </a:prstGeom>
          <a:noFill/>
          <a:ln>
            <a:noFill/>
          </a:ln>
        </p:spPr>
      </p:pic>
      <p:sp>
        <p:nvSpPr>
          <p:cNvPr id="312" name="Google Shape;312;p34"/>
          <p:cNvSpPr txBox="1"/>
          <p:nvPr/>
        </p:nvSpPr>
        <p:spPr>
          <a:xfrm>
            <a:off x="0" y="3766075"/>
            <a:ext cx="49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Bounding Box Coordinates</a:t>
            </a:r>
            <a:endParaRPr>
              <a:latin typeface="Chivo"/>
              <a:ea typeface="Chivo"/>
              <a:cs typeface="Chivo"/>
              <a:sym typeface="Chiv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txBox="1"/>
          <p:nvPr>
            <p:ph type="title"/>
          </p:nvPr>
        </p:nvSpPr>
        <p:spPr>
          <a:xfrm>
            <a:off x="49150" y="-68015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Test Image #3</a:t>
            </a:r>
            <a:endParaRPr/>
          </a:p>
        </p:txBody>
      </p:sp>
      <p:pic>
        <p:nvPicPr>
          <p:cNvPr id="318" name="Google Shape;318;p35"/>
          <p:cNvPicPr preferRelativeResize="0"/>
          <p:nvPr/>
        </p:nvPicPr>
        <p:blipFill>
          <a:blip r:embed="rId3">
            <a:alphaModFix/>
          </a:blip>
          <a:stretch>
            <a:fillRect/>
          </a:stretch>
        </p:blipFill>
        <p:spPr>
          <a:xfrm>
            <a:off x="-4120050" y="1212738"/>
            <a:ext cx="3831050" cy="2160650"/>
          </a:xfrm>
          <a:prstGeom prst="rect">
            <a:avLst/>
          </a:prstGeom>
          <a:noFill/>
          <a:ln>
            <a:noFill/>
          </a:ln>
        </p:spPr>
      </p:pic>
      <p:pic>
        <p:nvPicPr>
          <p:cNvPr id="319" name="Google Shape;319;p35"/>
          <p:cNvPicPr preferRelativeResize="0"/>
          <p:nvPr/>
        </p:nvPicPr>
        <p:blipFill>
          <a:blip r:embed="rId4">
            <a:alphaModFix/>
          </a:blip>
          <a:stretch>
            <a:fillRect/>
          </a:stretch>
        </p:blipFill>
        <p:spPr>
          <a:xfrm>
            <a:off x="4223600" y="496749"/>
            <a:ext cx="4920401" cy="3185901"/>
          </a:xfrm>
          <a:prstGeom prst="rect">
            <a:avLst/>
          </a:prstGeom>
          <a:noFill/>
          <a:ln>
            <a:noFill/>
          </a:ln>
        </p:spPr>
      </p:pic>
      <p:pic>
        <p:nvPicPr>
          <p:cNvPr id="320" name="Google Shape;320;p35"/>
          <p:cNvPicPr preferRelativeResize="0"/>
          <p:nvPr/>
        </p:nvPicPr>
        <p:blipFill>
          <a:blip r:embed="rId5">
            <a:alphaModFix/>
          </a:blip>
          <a:stretch>
            <a:fillRect/>
          </a:stretch>
        </p:blipFill>
        <p:spPr>
          <a:xfrm>
            <a:off x="0" y="1212750"/>
            <a:ext cx="3654421" cy="2433375"/>
          </a:xfrm>
          <a:prstGeom prst="rect">
            <a:avLst/>
          </a:prstGeom>
          <a:noFill/>
          <a:ln>
            <a:noFill/>
          </a:ln>
        </p:spPr>
      </p:pic>
      <p:pic>
        <p:nvPicPr>
          <p:cNvPr id="321" name="Google Shape;321;p35"/>
          <p:cNvPicPr preferRelativeResize="0"/>
          <p:nvPr/>
        </p:nvPicPr>
        <p:blipFill rotWithShape="1">
          <a:blip r:embed="rId6">
            <a:alphaModFix/>
          </a:blip>
          <a:srcRect b="21695" l="0" r="0" t="13056"/>
          <a:stretch/>
        </p:blipFill>
        <p:spPr>
          <a:xfrm>
            <a:off x="102700" y="4145600"/>
            <a:ext cx="6399149" cy="851500"/>
          </a:xfrm>
          <a:prstGeom prst="rect">
            <a:avLst/>
          </a:prstGeom>
          <a:noFill/>
          <a:ln>
            <a:noFill/>
          </a:ln>
        </p:spPr>
      </p:pic>
      <p:sp>
        <p:nvSpPr>
          <p:cNvPr id="322" name="Google Shape;322;p35"/>
          <p:cNvSpPr txBox="1"/>
          <p:nvPr/>
        </p:nvSpPr>
        <p:spPr>
          <a:xfrm>
            <a:off x="0" y="3745400"/>
            <a:ext cx="49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ivo"/>
                <a:ea typeface="Chivo"/>
                <a:cs typeface="Chivo"/>
                <a:sym typeface="Chivo"/>
              </a:rPr>
              <a:t>Bounding Box Coordinates</a:t>
            </a:r>
            <a:endParaRPr>
              <a:latin typeface="Chivo"/>
              <a:ea typeface="Chivo"/>
              <a:cs typeface="Chivo"/>
              <a:sym typeface="Chiv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6"/>
          <p:cNvSpPr txBox="1"/>
          <p:nvPr>
            <p:ph type="title"/>
          </p:nvPr>
        </p:nvSpPr>
        <p:spPr>
          <a:xfrm>
            <a:off x="76175" y="-6602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AI Video Test</a:t>
            </a:r>
            <a:endParaRPr/>
          </a:p>
        </p:txBody>
      </p:sp>
      <p:pic>
        <p:nvPicPr>
          <p:cNvPr id="328" name="Google Shape;328;p36" title="results2217.avi">
            <a:hlinkClick r:id="rId3"/>
          </p:cNvPr>
          <p:cNvPicPr preferRelativeResize="0"/>
          <p:nvPr/>
        </p:nvPicPr>
        <p:blipFill>
          <a:blip r:embed="rId4">
            <a:alphaModFix/>
          </a:blip>
          <a:stretch>
            <a:fillRect/>
          </a:stretch>
        </p:blipFill>
        <p:spPr>
          <a:xfrm>
            <a:off x="496413" y="493050"/>
            <a:ext cx="8151173" cy="4650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2" name="Shape 332"/>
        <p:cNvGrpSpPr/>
        <p:nvPr/>
      </p:nvGrpSpPr>
      <p:grpSpPr>
        <a:xfrm>
          <a:off x="0" y="0"/>
          <a:ext cx="0" cy="0"/>
          <a:chOff x="0" y="0"/>
          <a:chExt cx="0" cy="0"/>
        </a:xfrm>
      </p:grpSpPr>
      <p:sp>
        <p:nvSpPr>
          <p:cNvPr id="333" name="Google Shape;333;p37"/>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Accuracy Metrics</a:t>
            </a:r>
            <a:endParaRPr/>
          </a:p>
        </p:txBody>
      </p:sp>
      <p:sp>
        <p:nvSpPr>
          <p:cNvPr id="334" name="Google Shape;334;p37"/>
          <p:cNvSpPr txBox="1"/>
          <p:nvPr>
            <p:ph idx="1" type="body"/>
          </p:nvPr>
        </p:nvSpPr>
        <p:spPr>
          <a:xfrm>
            <a:off x="-8417925" y="1401150"/>
            <a:ext cx="7833900" cy="2764800"/>
          </a:xfrm>
          <a:prstGeom prst="rect">
            <a:avLst/>
          </a:prstGeom>
        </p:spPr>
        <p:txBody>
          <a:bodyPr anchorCtr="0" anchor="t" bIns="0" lIns="0" spcFirstLastPara="1" rIns="0" wrap="square" tIns="0">
            <a:noAutofit/>
          </a:bodyPr>
          <a:lstStyle/>
          <a:p>
            <a:pPr indent="-336550" lvl="0" marL="457200" rtl="0" algn="l">
              <a:spcBef>
                <a:spcPts val="600"/>
              </a:spcBef>
              <a:spcAft>
                <a:spcPts val="0"/>
              </a:spcAft>
              <a:buSzPts val="1700"/>
              <a:buChar char="▰"/>
            </a:pPr>
            <a:r>
              <a:rPr lang="en" sz="1700"/>
              <a:t>Testing on 200 synthetic images</a:t>
            </a:r>
            <a:endParaRPr sz="1700"/>
          </a:p>
          <a:p>
            <a:pPr indent="-336550" lvl="0" marL="457200" rtl="0" algn="l">
              <a:spcBef>
                <a:spcPts val="0"/>
              </a:spcBef>
              <a:spcAft>
                <a:spcPts val="0"/>
              </a:spcAft>
              <a:buSzPts val="1700"/>
              <a:buChar char="▰"/>
            </a:pPr>
            <a:r>
              <a:rPr lang="en" sz="1700"/>
              <a:t>95.56% mAP (Mean Average Precision)</a:t>
            </a:r>
            <a:endParaRPr sz="1700"/>
          </a:p>
          <a:p>
            <a:pPr indent="-336550" lvl="1" marL="914400" rtl="0" algn="l">
              <a:spcBef>
                <a:spcPts val="0"/>
              </a:spcBef>
              <a:spcAft>
                <a:spcPts val="0"/>
              </a:spcAft>
              <a:buSzPts val="1700"/>
              <a:buChar char="▰"/>
            </a:pPr>
            <a:r>
              <a:rPr lang="en" sz="1700"/>
              <a:t>Standardized Measurement for Object Detectors </a:t>
            </a:r>
            <a:endParaRPr sz="1700"/>
          </a:p>
          <a:p>
            <a:pPr indent="-336550" lvl="1" marL="914400" rtl="0" algn="l">
              <a:spcBef>
                <a:spcPts val="0"/>
              </a:spcBef>
              <a:spcAft>
                <a:spcPts val="0"/>
              </a:spcAft>
              <a:buSzPts val="1700"/>
              <a:buChar char="▰"/>
            </a:pPr>
            <a:r>
              <a:rPr lang="en" sz="1700"/>
              <a:t>Verifies Classification and Localization</a:t>
            </a:r>
            <a:endParaRPr sz="1700"/>
          </a:p>
          <a:p>
            <a:pPr indent="-336550" lvl="0" marL="457200" rtl="0" algn="l">
              <a:spcBef>
                <a:spcPts val="0"/>
              </a:spcBef>
              <a:spcAft>
                <a:spcPts val="0"/>
              </a:spcAft>
              <a:buSzPts val="1700"/>
              <a:buChar char="▰"/>
            </a:pPr>
            <a:r>
              <a:rPr lang="en" sz="1700"/>
              <a:t>IoU of 50% (Intersection of Union)</a:t>
            </a:r>
            <a:endParaRPr sz="1700"/>
          </a:p>
          <a:p>
            <a:pPr indent="0" lvl="0" marL="0" rtl="0" algn="l">
              <a:spcBef>
                <a:spcPts val="600"/>
              </a:spcBef>
              <a:spcAft>
                <a:spcPts val="0"/>
              </a:spcAft>
              <a:buNone/>
            </a:pPr>
            <a:r>
              <a:t/>
            </a:r>
            <a:endParaRPr/>
          </a:p>
        </p:txBody>
      </p:sp>
      <p:pic>
        <p:nvPicPr>
          <p:cNvPr id="335" name="Google Shape;335;p37"/>
          <p:cNvPicPr preferRelativeResize="0"/>
          <p:nvPr/>
        </p:nvPicPr>
        <p:blipFill rotWithShape="1">
          <a:blip r:embed="rId3">
            <a:alphaModFix/>
          </a:blip>
          <a:srcRect b="7643" l="0" r="0" t="31547"/>
          <a:stretch/>
        </p:blipFill>
        <p:spPr>
          <a:xfrm>
            <a:off x="4784100" y="3829650"/>
            <a:ext cx="4359900" cy="1313850"/>
          </a:xfrm>
          <a:prstGeom prst="rect">
            <a:avLst/>
          </a:prstGeom>
          <a:noFill/>
          <a:ln>
            <a:noFill/>
          </a:ln>
        </p:spPr>
      </p:pic>
      <p:sp>
        <p:nvSpPr>
          <p:cNvPr id="336" name="Google Shape;336;p37"/>
          <p:cNvSpPr txBox="1"/>
          <p:nvPr>
            <p:ph idx="1" type="body"/>
          </p:nvPr>
        </p:nvSpPr>
        <p:spPr>
          <a:xfrm>
            <a:off x="560900" y="1940375"/>
            <a:ext cx="7833900" cy="2764800"/>
          </a:xfrm>
          <a:prstGeom prst="rect">
            <a:avLst/>
          </a:prstGeom>
        </p:spPr>
        <p:txBody>
          <a:bodyPr anchorCtr="0" anchor="t" bIns="0" lIns="0" spcFirstLastPara="1" rIns="0" wrap="square" tIns="0">
            <a:noAutofit/>
          </a:bodyPr>
          <a:lstStyle/>
          <a:p>
            <a:pPr indent="-336550" lvl="0" marL="457200" rtl="0" algn="l">
              <a:spcBef>
                <a:spcPts val="600"/>
              </a:spcBef>
              <a:spcAft>
                <a:spcPts val="0"/>
              </a:spcAft>
              <a:buSzPts val="1700"/>
              <a:buChar char="▰"/>
            </a:pPr>
            <a:r>
              <a:rPr lang="en" sz="1700"/>
              <a:t>Testing on 200 images</a:t>
            </a:r>
            <a:endParaRPr sz="1700"/>
          </a:p>
          <a:p>
            <a:pPr indent="-336550" lvl="0" marL="457200" rtl="0" algn="l">
              <a:spcBef>
                <a:spcPts val="0"/>
              </a:spcBef>
              <a:spcAft>
                <a:spcPts val="0"/>
              </a:spcAft>
              <a:buSzPts val="1700"/>
              <a:buChar char="▰"/>
            </a:pPr>
            <a:r>
              <a:rPr lang="en" sz="1700"/>
              <a:t>Weed is correctly detected when predicted and truth bounding boxes overlap by over 50% (IoU = 50%)</a:t>
            </a:r>
            <a:endParaRPr sz="1700"/>
          </a:p>
          <a:p>
            <a:pPr indent="-336550" lvl="0" marL="457200" rtl="0" algn="l">
              <a:spcBef>
                <a:spcPts val="0"/>
              </a:spcBef>
              <a:spcAft>
                <a:spcPts val="0"/>
              </a:spcAft>
              <a:buSzPts val="1700"/>
              <a:buChar char="▰"/>
            </a:pPr>
            <a:r>
              <a:rPr lang="en" sz="1700"/>
              <a:t>95.56% mAP (Mean Average Precision)</a:t>
            </a:r>
            <a:endParaRPr sz="1700"/>
          </a:p>
          <a:p>
            <a:pPr indent="-336550" lvl="1" marL="914400" rtl="0" algn="l">
              <a:spcBef>
                <a:spcPts val="0"/>
              </a:spcBef>
              <a:spcAft>
                <a:spcPts val="0"/>
              </a:spcAft>
              <a:buSzPts val="1700"/>
              <a:buChar char="▰"/>
            </a:pPr>
            <a:r>
              <a:rPr lang="en" sz="1700"/>
              <a:t>Common Measurement for Object Detectors </a:t>
            </a:r>
            <a:endParaRPr sz="1700"/>
          </a:p>
          <a:p>
            <a:pPr indent="-336550" lvl="1" marL="914400" rtl="0" algn="l">
              <a:spcBef>
                <a:spcPts val="0"/>
              </a:spcBef>
              <a:spcAft>
                <a:spcPts val="0"/>
              </a:spcAft>
              <a:buSzPts val="1700"/>
              <a:buChar char="▰"/>
            </a:pPr>
            <a:r>
              <a:rPr lang="en" sz="1700"/>
              <a:t>Verifies Classification and Localization</a:t>
            </a:r>
            <a:endParaRPr sz="1700"/>
          </a:p>
          <a:p>
            <a:pPr indent="0" lvl="0" marL="0" rtl="0" algn="l">
              <a:spcBef>
                <a:spcPts val="6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8"/>
          <p:cNvSpPr txBox="1"/>
          <p:nvPr>
            <p:ph type="ctrTitle"/>
          </p:nvPr>
        </p:nvSpPr>
        <p:spPr>
          <a:xfrm>
            <a:off x="63050" y="0"/>
            <a:ext cx="5586300" cy="854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Web App Demo</a:t>
            </a:r>
            <a:endParaRPr/>
          </a:p>
        </p:txBody>
      </p:sp>
      <p:pic>
        <p:nvPicPr>
          <p:cNvPr id="342" name="Google Shape;342;p38" title="WebApp - Demo2.mp4">
            <a:hlinkClick r:id="rId3"/>
          </p:cNvPr>
          <p:cNvPicPr preferRelativeResize="0"/>
          <p:nvPr/>
        </p:nvPicPr>
        <p:blipFill>
          <a:blip r:embed="rId4">
            <a:alphaModFix/>
          </a:blip>
          <a:stretch>
            <a:fillRect/>
          </a:stretch>
        </p:blipFill>
        <p:spPr>
          <a:xfrm>
            <a:off x="149700" y="854100"/>
            <a:ext cx="8554439"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9"/>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Issues</a:t>
            </a:r>
            <a:endParaRPr/>
          </a:p>
        </p:txBody>
      </p:sp>
      <p:sp>
        <p:nvSpPr>
          <p:cNvPr id="348" name="Google Shape;348;p39"/>
          <p:cNvSpPr txBox="1"/>
          <p:nvPr>
            <p:ph idx="1" type="body"/>
          </p:nvPr>
        </p:nvSpPr>
        <p:spPr>
          <a:xfrm>
            <a:off x="1572900" y="1656650"/>
            <a:ext cx="5486400" cy="3295500"/>
          </a:xfrm>
          <a:prstGeom prst="rect">
            <a:avLst/>
          </a:prstGeom>
        </p:spPr>
        <p:txBody>
          <a:bodyPr anchorCtr="0" anchor="t" bIns="0" lIns="0" spcFirstLastPara="1" rIns="0" wrap="square" tIns="0">
            <a:spAutoFit/>
          </a:bodyPr>
          <a:lstStyle/>
          <a:p>
            <a:pPr indent="0" lvl="0" marL="0" rtl="0" algn="l">
              <a:spcBef>
                <a:spcPts val="600"/>
              </a:spcBef>
              <a:spcAft>
                <a:spcPts val="0"/>
              </a:spcAft>
              <a:buNone/>
            </a:pPr>
            <a:r>
              <a:t/>
            </a:r>
            <a:endParaRPr sz="2000"/>
          </a:p>
          <a:p>
            <a:pPr indent="-355600" lvl="0" marL="457200" rtl="0" algn="l">
              <a:spcBef>
                <a:spcPts val="600"/>
              </a:spcBef>
              <a:spcAft>
                <a:spcPts val="0"/>
              </a:spcAft>
              <a:buSzPts val="2000"/>
              <a:buChar char="▰"/>
            </a:pPr>
            <a:r>
              <a:rPr lang="en" sz="2000"/>
              <a:t>Getting DC motors to work</a:t>
            </a:r>
            <a:endParaRPr sz="2000"/>
          </a:p>
          <a:p>
            <a:pPr indent="-355600" lvl="0" marL="457200" rtl="0" algn="l">
              <a:spcBef>
                <a:spcPts val="0"/>
              </a:spcBef>
              <a:spcAft>
                <a:spcPts val="0"/>
              </a:spcAft>
              <a:buSzPts val="2000"/>
              <a:buChar char="▰"/>
            </a:pPr>
            <a:r>
              <a:rPr lang="en" sz="2000"/>
              <a:t>PCB</a:t>
            </a:r>
            <a:endParaRPr sz="2000"/>
          </a:p>
          <a:p>
            <a:pPr indent="-355600" lvl="0" marL="457200" rtl="0" algn="l">
              <a:spcBef>
                <a:spcPts val="0"/>
              </a:spcBef>
              <a:spcAft>
                <a:spcPts val="0"/>
              </a:spcAft>
              <a:buSzPts val="2000"/>
              <a:buChar char="▰"/>
            </a:pPr>
            <a:r>
              <a:rPr lang="en" sz="2000"/>
              <a:t>Breadboard</a:t>
            </a:r>
            <a:endParaRPr sz="2000"/>
          </a:p>
          <a:p>
            <a:pPr indent="-355600" lvl="0" marL="457200" rtl="0" algn="l">
              <a:spcBef>
                <a:spcPts val="0"/>
              </a:spcBef>
              <a:spcAft>
                <a:spcPts val="0"/>
              </a:spcAft>
              <a:buSzPts val="2000"/>
              <a:buChar char="▰"/>
            </a:pPr>
            <a:r>
              <a:rPr lang="en" sz="2000"/>
              <a:t>Water Pressure on Solenoid</a:t>
            </a:r>
            <a:endParaRPr sz="2000"/>
          </a:p>
          <a:p>
            <a:pPr indent="-355600" lvl="0" marL="457200" rtl="0" algn="l">
              <a:spcBef>
                <a:spcPts val="0"/>
              </a:spcBef>
              <a:spcAft>
                <a:spcPts val="0"/>
              </a:spcAft>
              <a:buSzPts val="2000"/>
              <a:buChar char="▰"/>
            </a:pPr>
            <a:r>
              <a:rPr lang="en" sz="2000"/>
              <a:t>Multithreading with Raspberry PI</a:t>
            </a:r>
            <a:endParaRPr sz="2000"/>
          </a:p>
          <a:p>
            <a:pPr indent="0" lvl="0" marL="457200" rtl="0" algn="l">
              <a:spcBef>
                <a:spcPts val="600"/>
              </a:spcBef>
              <a:spcAft>
                <a:spcPts val="0"/>
              </a:spcAft>
              <a:buNone/>
            </a:pPr>
            <a:r>
              <a:t/>
            </a:r>
            <a:endParaRPr sz="1700"/>
          </a:p>
          <a:p>
            <a:pPr indent="0" lvl="0" marL="0" rtl="0" algn="l">
              <a:spcBef>
                <a:spcPts val="600"/>
              </a:spcBef>
              <a:spcAft>
                <a:spcPts val="0"/>
              </a:spcAft>
              <a:buNone/>
            </a:pPr>
            <a:r>
              <a:t/>
            </a:r>
            <a:endParaRPr sz="1700"/>
          </a:p>
          <a:p>
            <a:pPr indent="0" lvl="0" marL="0" rtl="0" algn="l">
              <a:spcBef>
                <a:spcPts val="600"/>
              </a:spcBef>
              <a:spcAft>
                <a:spcPts val="0"/>
              </a:spcAft>
              <a:buNone/>
            </a:pPr>
            <a:r>
              <a:t/>
            </a:r>
            <a:endParaRPr sz="1700"/>
          </a:p>
        </p:txBody>
      </p:sp>
      <p:pic>
        <p:nvPicPr>
          <p:cNvPr id="349" name="Google Shape;349;p39" title="Issues.mp3">
            <a:hlinkClick r:id="rId3"/>
          </p:cNvPr>
          <p:cNvPicPr preferRelativeResize="0"/>
          <p:nvPr/>
        </p:nvPicPr>
        <p:blipFill>
          <a:blip r:embed="rId4">
            <a:alphaModFix/>
          </a:blip>
          <a:stretch>
            <a:fillRect/>
          </a:stretch>
        </p:blipFill>
        <p:spPr>
          <a:xfrm>
            <a:off x="129500" y="2275725"/>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0"/>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Moving Forward:</a:t>
            </a:r>
            <a:endParaRPr/>
          </a:p>
          <a:p>
            <a:pPr indent="0" lvl="0" marL="0" rtl="0" algn="l">
              <a:spcBef>
                <a:spcPts val="0"/>
              </a:spcBef>
              <a:spcAft>
                <a:spcPts val="0"/>
              </a:spcAft>
              <a:buNone/>
            </a:pPr>
            <a:r>
              <a:rPr lang="en"/>
              <a:t>Full Integration</a:t>
            </a:r>
            <a:endParaRPr/>
          </a:p>
        </p:txBody>
      </p:sp>
      <p:sp>
        <p:nvSpPr>
          <p:cNvPr id="355" name="Google Shape;355;p40"/>
          <p:cNvSpPr txBox="1"/>
          <p:nvPr>
            <p:ph idx="1" type="body"/>
          </p:nvPr>
        </p:nvSpPr>
        <p:spPr>
          <a:xfrm>
            <a:off x="2374275" y="1645550"/>
            <a:ext cx="5486400" cy="2764800"/>
          </a:xfrm>
          <a:prstGeom prst="rect">
            <a:avLst/>
          </a:prstGeom>
        </p:spPr>
        <p:txBody>
          <a:bodyPr anchorCtr="0" anchor="t" bIns="0" lIns="0" spcFirstLastPara="1" rIns="0" wrap="square" tIns="0">
            <a:noAutofit/>
          </a:bodyPr>
          <a:lstStyle/>
          <a:p>
            <a:pPr indent="-336550" lvl="0" marL="457200" rtl="0" algn="l">
              <a:spcBef>
                <a:spcPts val="600"/>
              </a:spcBef>
              <a:spcAft>
                <a:spcPts val="0"/>
              </a:spcAft>
              <a:buSzPts val="1700"/>
              <a:buChar char="▰"/>
            </a:pPr>
            <a:r>
              <a:rPr lang="en" sz="1700"/>
              <a:t>Integrating With PCB</a:t>
            </a:r>
            <a:endParaRPr sz="1700"/>
          </a:p>
          <a:p>
            <a:pPr indent="0" lvl="0" marL="457200" rtl="0" algn="l">
              <a:spcBef>
                <a:spcPts val="600"/>
              </a:spcBef>
              <a:spcAft>
                <a:spcPts val="0"/>
              </a:spcAft>
              <a:buNone/>
            </a:pPr>
            <a:r>
              <a:t/>
            </a:r>
            <a:endParaRPr sz="1700"/>
          </a:p>
          <a:p>
            <a:pPr indent="-336550" lvl="0" marL="457200" rtl="0" algn="l">
              <a:spcBef>
                <a:spcPts val="600"/>
              </a:spcBef>
              <a:spcAft>
                <a:spcPts val="0"/>
              </a:spcAft>
              <a:buSzPts val="1700"/>
              <a:buChar char="▰"/>
            </a:pPr>
            <a:r>
              <a:rPr lang="en" sz="1700"/>
              <a:t>Building Gardening Area to grow vegetation</a:t>
            </a:r>
            <a:endParaRPr sz="1700"/>
          </a:p>
          <a:p>
            <a:pPr indent="0" lvl="0" marL="457200" rtl="0" algn="l">
              <a:spcBef>
                <a:spcPts val="600"/>
              </a:spcBef>
              <a:spcAft>
                <a:spcPts val="0"/>
              </a:spcAft>
              <a:buNone/>
            </a:pPr>
            <a:r>
              <a:t/>
            </a:r>
            <a:endParaRPr sz="1700"/>
          </a:p>
          <a:p>
            <a:pPr indent="-336550" lvl="0" marL="457200" rtl="0" algn="l">
              <a:spcBef>
                <a:spcPts val="600"/>
              </a:spcBef>
              <a:spcAft>
                <a:spcPts val="0"/>
              </a:spcAft>
              <a:buSzPts val="1700"/>
              <a:buChar char="▰"/>
            </a:pPr>
            <a:r>
              <a:rPr lang="en" sz="1700"/>
              <a:t>Adding AI functionality to App</a:t>
            </a:r>
            <a:endParaRPr sz="1700"/>
          </a:p>
          <a:p>
            <a:pPr indent="0" lvl="0" marL="457200" rtl="0" algn="l">
              <a:spcBef>
                <a:spcPts val="600"/>
              </a:spcBef>
              <a:spcAft>
                <a:spcPts val="0"/>
              </a:spcAft>
              <a:buNone/>
            </a:pPr>
            <a:r>
              <a:t/>
            </a:r>
            <a:endParaRPr sz="1700"/>
          </a:p>
          <a:p>
            <a:pPr indent="-336550" lvl="0" marL="457200" rtl="0" algn="l">
              <a:spcBef>
                <a:spcPts val="600"/>
              </a:spcBef>
              <a:spcAft>
                <a:spcPts val="0"/>
              </a:spcAft>
              <a:buSzPts val="1700"/>
              <a:buChar char="▰"/>
            </a:pPr>
            <a:r>
              <a:rPr lang="en" sz="1700"/>
              <a:t>Database</a:t>
            </a:r>
            <a:endParaRPr sz="1700"/>
          </a:p>
          <a:p>
            <a:pPr indent="0" lvl="0" marL="457200" rtl="0" algn="l">
              <a:spcBef>
                <a:spcPts val="600"/>
              </a:spcBef>
              <a:spcAft>
                <a:spcPts val="0"/>
              </a:spcAft>
              <a:buNone/>
            </a:pPr>
            <a:r>
              <a:t/>
            </a:r>
            <a:endParaRPr sz="1700"/>
          </a:p>
          <a:p>
            <a:pPr indent="-336550" lvl="0" marL="457200" rtl="0" algn="l">
              <a:spcBef>
                <a:spcPts val="600"/>
              </a:spcBef>
              <a:spcAft>
                <a:spcPts val="0"/>
              </a:spcAft>
              <a:buSzPts val="1700"/>
              <a:buChar char="▰"/>
            </a:pPr>
            <a:r>
              <a:rPr lang="en" sz="1700"/>
              <a:t>Watering</a:t>
            </a:r>
            <a:endParaRPr sz="1700"/>
          </a:p>
          <a:p>
            <a:pPr indent="0" lvl="0" marL="0" rtl="0" algn="l">
              <a:spcBef>
                <a:spcPts val="600"/>
              </a:spcBef>
              <a:spcAft>
                <a:spcPts val="0"/>
              </a:spcAft>
              <a:buNone/>
            </a:pPr>
            <a:r>
              <a:t/>
            </a:r>
            <a:endParaRPr sz="1700"/>
          </a:p>
          <a:p>
            <a:pPr indent="0" lvl="0" marL="0" rtl="0" algn="l">
              <a:spcBef>
                <a:spcPts val="600"/>
              </a:spcBef>
              <a:spcAft>
                <a:spcPts val="0"/>
              </a:spcAft>
              <a:buNone/>
            </a:pPr>
            <a:r>
              <a:t/>
            </a:r>
            <a:endParaRPr sz="1700"/>
          </a:p>
        </p:txBody>
      </p:sp>
      <p:pic>
        <p:nvPicPr>
          <p:cNvPr id="356" name="Google Shape;356;p40" title="Moving forward.mp3">
            <a:hlinkClick r:id="rId3"/>
          </p:cNvPr>
          <p:cNvPicPr preferRelativeResize="0"/>
          <p:nvPr/>
        </p:nvPicPr>
        <p:blipFill>
          <a:blip r:embed="rId4">
            <a:alphaModFix/>
          </a:blip>
          <a:stretch>
            <a:fillRect/>
          </a:stretch>
        </p:blipFill>
        <p:spPr>
          <a:xfrm>
            <a:off x="152400" y="1966700"/>
            <a:ext cx="457200" cy="45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1"/>
          <p:cNvSpPr txBox="1"/>
          <p:nvPr>
            <p:ph type="ctrTitle"/>
          </p:nvPr>
        </p:nvSpPr>
        <p:spPr>
          <a:xfrm>
            <a:off x="311708" y="744575"/>
            <a:ext cx="8520600" cy="20526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Thanks for watching!</a:t>
            </a:r>
            <a:endParaRPr/>
          </a:p>
        </p:txBody>
      </p:sp>
      <p:sp>
        <p:nvSpPr>
          <p:cNvPr id="362" name="Google Shape;362;p41"/>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a:t>Don’t </a:t>
            </a:r>
            <a:r>
              <a:rPr lang="en"/>
              <a:t>forget</a:t>
            </a:r>
            <a:r>
              <a:rPr lang="en"/>
              <a:t> to like and subscribe ;)</a:t>
            </a:r>
            <a:endParaRPr/>
          </a:p>
        </p:txBody>
      </p:sp>
      <p:pic>
        <p:nvPicPr>
          <p:cNvPr id="363" name="Google Shape;363;p41" title="Closing.mp3">
            <a:hlinkClick r:id="rId3"/>
          </p:cNvPr>
          <p:cNvPicPr preferRelativeResize="0"/>
          <p:nvPr/>
        </p:nvPicPr>
        <p:blipFill>
          <a:blip r:embed="rId4">
            <a:alphaModFix/>
          </a:blip>
          <a:stretch>
            <a:fillRect/>
          </a:stretch>
        </p:blipFill>
        <p:spPr>
          <a:xfrm>
            <a:off x="152400" y="3779125"/>
            <a:ext cx="457200" cy="45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id="368" name="Google Shape;368;p42"/>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Moving Forward:</a:t>
            </a:r>
            <a:endParaRPr/>
          </a:p>
          <a:p>
            <a:pPr indent="0" lvl="0" marL="0" rtl="0" algn="l">
              <a:spcBef>
                <a:spcPts val="0"/>
              </a:spcBef>
              <a:spcAft>
                <a:spcPts val="0"/>
              </a:spcAft>
              <a:buNone/>
            </a:pPr>
            <a:r>
              <a:rPr lang="en"/>
              <a:t>Full Integration</a:t>
            </a:r>
            <a:endParaRPr/>
          </a:p>
        </p:txBody>
      </p:sp>
      <p:sp>
        <p:nvSpPr>
          <p:cNvPr id="369" name="Google Shape;369;p42"/>
          <p:cNvSpPr txBox="1"/>
          <p:nvPr>
            <p:ph idx="1" type="body"/>
          </p:nvPr>
        </p:nvSpPr>
        <p:spPr>
          <a:xfrm>
            <a:off x="3617925" y="150350"/>
            <a:ext cx="5486400" cy="2764800"/>
          </a:xfrm>
          <a:prstGeom prst="rect">
            <a:avLst/>
          </a:prstGeom>
        </p:spPr>
        <p:txBody>
          <a:bodyPr anchorCtr="0" anchor="t" bIns="0" lIns="0" spcFirstLastPara="1" rIns="0" wrap="square" tIns="0">
            <a:noAutofit/>
          </a:bodyPr>
          <a:lstStyle/>
          <a:p>
            <a:pPr indent="-336550" lvl="0" marL="457200" rtl="0" algn="l">
              <a:spcBef>
                <a:spcPts val="600"/>
              </a:spcBef>
              <a:spcAft>
                <a:spcPts val="0"/>
              </a:spcAft>
              <a:buSzPts val="1700"/>
              <a:buChar char="▰"/>
            </a:pPr>
            <a:r>
              <a:rPr lang="en" sz="1700"/>
              <a:t>PCB</a:t>
            </a:r>
            <a:endParaRPr sz="1700"/>
          </a:p>
          <a:p>
            <a:pPr indent="-336550" lvl="0" marL="457200" rtl="0" algn="l">
              <a:spcBef>
                <a:spcPts val="0"/>
              </a:spcBef>
              <a:spcAft>
                <a:spcPts val="0"/>
              </a:spcAft>
              <a:buSzPts val="1700"/>
              <a:buChar char="▰"/>
            </a:pPr>
            <a:r>
              <a:rPr lang="en" sz="1700"/>
              <a:t>AI on laptop</a:t>
            </a:r>
            <a:endParaRPr sz="1700"/>
          </a:p>
          <a:p>
            <a:pPr indent="-336550" lvl="0" marL="457200" rtl="0" algn="l">
              <a:spcBef>
                <a:spcPts val="0"/>
              </a:spcBef>
              <a:spcAft>
                <a:spcPts val="0"/>
              </a:spcAft>
              <a:buSzPts val="1700"/>
              <a:buChar char="▰"/>
            </a:pPr>
            <a:r>
              <a:rPr lang="en" sz="1700"/>
              <a:t>Raspberry Pi Camfeed photos saved offline</a:t>
            </a:r>
            <a:endParaRPr sz="1700"/>
          </a:p>
          <a:p>
            <a:pPr indent="-336550" lvl="0" marL="457200" rtl="0" algn="l">
              <a:spcBef>
                <a:spcPts val="0"/>
              </a:spcBef>
              <a:spcAft>
                <a:spcPts val="0"/>
              </a:spcAft>
              <a:buSzPts val="1700"/>
              <a:buChar char="▰"/>
            </a:pPr>
            <a:r>
              <a:rPr lang="en" sz="1700"/>
              <a:t>Saved Logs of Historical Data</a:t>
            </a:r>
            <a:endParaRPr sz="1700"/>
          </a:p>
          <a:p>
            <a:pPr indent="-336550" lvl="0" marL="457200" rtl="0" algn="l">
              <a:spcBef>
                <a:spcPts val="0"/>
              </a:spcBef>
              <a:spcAft>
                <a:spcPts val="0"/>
              </a:spcAft>
              <a:buSzPts val="1700"/>
              <a:buChar char="▰"/>
            </a:pPr>
            <a:r>
              <a:rPr lang="en" sz="1700"/>
              <a:t>Database</a:t>
            </a:r>
            <a:endParaRPr sz="1700"/>
          </a:p>
          <a:p>
            <a:pPr indent="-336550" lvl="0" marL="457200" rtl="0" algn="l">
              <a:spcBef>
                <a:spcPts val="0"/>
              </a:spcBef>
              <a:spcAft>
                <a:spcPts val="0"/>
              </a:spcAft>
              <a:buSzPts val="1700"/>
              <a:buChar char="▰"/>
            </a:pPr>
            <a:r>
              <a:rPr lang="en" sz="1700"/>
              <a:t>Improving AI</a:t>
            </a:r>
            <a:endParaRPr sz="1700"/>
          </a:p>
          <a:p>
            <a:pPr indent="-336550" lvl="0" marL="457200" rtl="0" algn="l">
              <a:spcBef>
                <a:spcPts val="0"/>
              </a:spcBef>
              <a:spcAft>
                <a:spcPts val="0"/>
              </a:spcAft>
              <a:buSzPts val="1700"/>
              <a:buChar char="▰"/>
            </a:pPr>
            <a:r>
              <a:rPr lang="en" sz="1700"/>
              <a:t>Redoing Senior Design 2 documentation</a:t>
            </a:r>
            <a:endParaRPr sz="1700"/>
          </a:p>
          <a:p>
            <a:pPr indent="-336550" lvl="0" marL="457200" rtl="0" algn="l">
              <a:spcBef>
                <a:spcPts val="0"/>
              </a:spcBef>
              <a:spcAft>
                <a:spcPts val="0"/>
              </a:spcAft>
              <a:buSzPts val="1700"/>
              <a:buChar char="▰"/>
            </a:pPr>
            <a:r>
              <a:rPr lang="en" sz="1700"/>
              <a:t>Growing plants and weeds</a:t>
            </a:r>
            <a:endParaRPr sz="1700"/>
          </a:p>
          <a:p>
            <a:pPr indent="-336550" lvl="0" marL="457200" rtl="0" algn="l">
              <a:spcBef>
                <a:spcPts val="0"/>
              </a:spcBef>
              <a:spcAft>
                <a:spcPts val="0"/>
              </a:spcAft>
              <a:buSzPts val="1700"/>
              <a:buChar char="▰"/>
            </a:pPr>
            <a:r>
              <a:rPr lang="en" sz="1700"/>
              <a:t>Adding water source/solenoid</a:t>
            </a:r>
            <a:endParaRPr sz="1700"/>
          </a:p>
          <a:p>
            <a:pPr indent="-336550" lvl="0" marL="457200" rtl="0" algn="l">
              <a:spcBef>
                <a:spcPts val="0"/>
              </a:spcBef>
              <a:spcAft>
                <a:spcPts val="0"/>
              </a:spcAft>
              <a:buSzPts val="1700"/>
              <a:buChar char="▰"/>
            </a:pPr>
            <a:r>
              <a:rPr lang="en" sz="1700"/>
              <a:t>Grid System</a:t>
            </a:r>
            <a:endParaRPr sz="1700"/>
          </a:p>
          <a:p>
            <a:pPr indent="-336550" lvl="0" marL="457200" rtl="0" algn="l">
              <a:spcBef>
                <a:spcPts val="0"/>
              </a:spcBef>
              <a:spcAft>
                <a:spcPts val="0"/>
              </a:spcAft>
              <a:buSzPts val="1700"/>
              <a:buChar char="▰"/>
            </a:pPr>
            <a:r>
              <a:rPr lang="en" sz="1700"/>
              <a:t>User Account/Improve UX</a:t>
            </a:r>
            <a:endParaRPr sz="1700"/>
          </a:p>
          <a:p>
            <a:pPr indent="-336550" lvl="0" marL="457200" rtl="0" algn="l">
              <a:spcBef>
                <a:spcPts val="0"/>
              </a:spcBef>
              <a:spcAft>
                <a:spcPts val="0"/>
              </a:spcAft>
              <a:buSzPts val="1700"/>
              <a:buChar char="▰"/>
            </a:pPr>
            <a:r>
              <a:rPr lang="en" sz="1700"/>
              <a:t>Raising device</a:t>
            </a:r>
            <a:endParaRPr sz="1700"/>
          </a:p>
          <a:p>
            <a:pPr indent="-336550" lvl="0" marL="457200" rtl="0" algn="l">
              <a:spcBef>
                <a:spcPts val="0"/>
              </a:spcBef>
              <a:spcAft>
                <a:spcPts val="0"/>
              </a:spcAft>
              <a:buSzPts val="1700"/>
              <a:buChar char="▰"/>
            </a:pPr>
            <a:r>
              <a:rPr lang="en" sz="1700"/>
              <a:t>Designing water-proofing</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6"/>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Specifications</a:t>
            </a:r>
            <a:endParaRPr/>
          </a:p>
        </p:txBody>
      </p:sp>
      <p:graphicFrame>
        <p:nvGraphicFramePr>
          <p:cNvPr id="157" name="Google Shape;157;p16"/>
          <p:cNvGraphicFramePr/>
          <p:nvPr/>
        </p:nvGraphicFramePr>
        <p:xfrm>
          <a:off x="769900" y="2083760"/>
          <a:ext cx="3000000" cy="3000000"/>
        </p:xfrm>
        <a:graphic>
          <a:graphicData uri="http://schemas.openxmlformats.org/drawingml/2006/table">
            <a:tbl>
              <a:tblPr>
                <a:noFill/>
                <a:tableStyleId>{027E5320-F2D1-4981-9A5D-2B8DFB1B59EE}</a:tableStyleId>
              </a:tblPr>
              <a:tblGrid>
                <a:gridCol w="1674000"/>
                <a:gridCol w="6039450"/>
              </a:tblGrid>
              <a:tr h="377125">
                <a:tc>
                  <a:txBody>
                    <a:bodyPr/>
                    <a:lstStyle/>
                    <a:p>
                      <a:pPr indent="0" lvl="0" marL="0" rtl="0" algn="l">
                        <a:spcBef>
                          <a:spcPts val="0"/>
                        </a:spcBef>
                        <a:spcAft>
                          <a:spcPts val="0"/>
                        </a:spcAft>
                        <a:buNone/>
                      </a:pPr>
                      <a:r>
                        <a:rPr lang="en">
                          <a:latin typeface="Calibri"/>
                          <a:ea typeface="Calibri"/>
                          <a:cs typeface="Calibri"/>
                          <a:sym typeface="Calibri"/>
                        </a:rPr>
                        <a:t>AI</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70% or greater mean average precision</a:t>
                      </a:r>
                      <a:endParaRPr>
                        <a:latin typeface="Calibri"/>
                        <a:ea typeface="Calibri"/>
                        <a:cs typeface="Calibri"/>
                        <a:sym typeface="Calibri"/>
                      </a:endParaRPr>
                    </a:p>
                  </a:txBody>
                  <a:tcPr marT="91425" marB="91425" marR="91425" marL="91425"/>
                </a:tc>
              </a:tr>
              <a:tr h="426450">
                <a:tc>
                  <a:txBody>
                    <a:bodyPr/>
                    <a:lstStyle/>
                    <a:p>
                      <a:pPr indent="0" lvl="0" marL="0" rtl="0" algn="l">
                        <a:spcBef>
                          <a:spcPts val="0"/>
                        </a:spcBef>
                        <a:spcAft>
                          <a:spcPts val="0"/>
                        </a:spcAft>
                        <a:buNone/>
                      </a:pPr>
                      <a:r>
                        <a:rPr lang="en">
                          <a:latin typeface="Calibri"/>
                          <a:ea typeface="Calibri"/>
                          <a:cs typeface="Calibri"/>
                          <a:sym typeface="Calibri"/>
                        </a:rPr>
                        <a:t>Camera</a:t>
                      </a:r>
                      <a:endParaRPr>
                        <a:latin typeface="Calibri"/>
                        <a:ea typeface="Calibri"/>
                        <a:cs typeface="Calibri"/>
                        <a:sym typeface="Calibri"/>
                      </a:endParaRPr>
                    </a:p>
                  </a:txBody>
                  <a:tcPr marT="91425" marB="91425" marR="91425" marL="91425"/>
                </a:tc>
                <a:tc>
                  <a:txBody>
                    <a:bodyPr/>
                    <a:lstStyle/>
                    <a:p>
                      <a:pPr indent="0" lvl="0" marL="0" rtl="0" algn="l">
                        <a:lnSpc>
                          <a:spcPct val="90000"/>
                        </a:lnSpc>
                        <a:spcBef>
                          <a:spcPts val="1000"/>
                        </a:spcBef>
                        <a:spcAft>
                          <a:spcPts val="0"/>
                        </a:spcAft>
                        <a:buNone/>
                      </a:pPr>
                      <a:r>
                        <a:rPr lang="en">
                          <a:latin typeface="Calibri"/>
                          <a:ea typeface="Calibri"/>
                          <a:cs typeface="Calibri"/>
                          <a:sym typeface="Calibri"/>
                        </a:rPr>
                        <a:t>The system should be able to display 256x256 pixels minimum.</a:t>
                      </a:r>
                      <a:endParaRPr>
                        <a:latin typeface="Calibri"/>
                        <a:ea typeface="Calibri"/>
                        <a:cs typeface="Calibri"/>
                        <a:sym typeface="Calibri"/>
                      </a:endParaRPr>
                    </a:p>
                  </a:txBody>
                  <a:tcPr marT="91425" marB="91425" marR="91425" marL="91425"/>
                </a:tc>
              </a:tr>
              <a:tr h="652175">
                <a:tc>
                  <a:txBody>
                    <a:bodyPr/>
                    <a:lstStyle/>
                    <a:p>
                      <a:pPr indent="0" lvl="0" marL="0" rtl="0" algn="l">
                        <a:spcBef>
                          <a:spcPts val="0"/>
                        </a:spcBef>
                        <a:spcAft>
                          <a:spcPts val="0"/>
                        </a:spcAft>
                        <a:buNone/>
                      </a:pPr>
                      <a:r>
                        <a:rPr lang="en">
                          <a:latin typeface="Calibri"/>
                          <a:ea typeface="Calibri"/>
                          <a:cs typeface="Calibri"/>
                          <a:sym typeface="Calibri"/>
                        </a:rPr>
                        <a:t>Watering</a:t>
                      </a:r>
                      <a:endParaRPr>
                        <a:latin typeface="Calibri"/>
                        <a:ea typeface="Calibri"/>
                        <a:cs typeface="Calibri"/>
                        <a:sym typeface="Calibri"/>
                      </a:endParaRPr>
                    </a:p>
                  </a:txBody>
                  <a:tcPr marT="91425" marB="91425" marR="91425" marL="91425"/>
                </a:tc>
                <a:tc>
                  <a:txBody>
                    <a:bodyPr/>
                    <a:lstStyle/>
                    <a:p>
                      <a:pPr indent="0" lvl="0" marL="0" rtl="0" algn="l">
                        <a:lnSpc>
                          <a:spcPct val="90000"/>
                        </a:lnSpc>
                        <a:spcBef>
                          <a:spcPts val="1000"/>
                        </a:spcBef>
                        <a:spcAft>
                          <a:spcPts val="0"/>
                        </a:spcAft>
                        <a:buNone/>
                      </a:pPr>
                      <a:r>
                        <a:rPr lang="en">
                          <a:latin typeface="Calibri"/>
                          <a:ea typeface="Calibri"/>
                          <a:cs typeface="Calibri"/>
                          <a:sym typeface="Calibri"/>
                        </a:rPr>
                        <a:t>The system should be able to convert moisture levels to a digital readout an accuracy of 15%.</a:t>
                      </a:r>
                      <a:endParaRPr>
                        <a:latin typeface="Calibri"/>
                        <a:ea typeface="Calibri"/>
                        <a:cs typeface="Calibri"/>
                        <a:sym typeface="Calibri"/>
                      </a:endParaRPr>
                    </a:p>
                  </a:txBody>
                  <a:tcPr marT="91425" marB="91425" marR="91425" marL="91425"/>
                </a:tc>
              </a:tr>
              <a:tr h="513300">
                <a:tc>
                  <a:txBody>
                    <a:bodyPr/>
                    <a:lstStyle/>
                    <a:p>
                      <a:pPr indent="0" lvl="0" marL="0" rtl="0" algn="l">
                        <a:spcBef>
                          <a:spcPts val="0"/>
                        </a:spcBef>
                        <a:spcAft>
                          <a:spcPts val="0"/>
                        </a:spcAft>
                        <a:buNone/>
                      </a:pPr>
                      <a:r>
                        <a:rPr lang="en">
                          <a:latin typeface="Calibri"/>
                          <a:ea typeface="Calibri"/>
                          <a:cs typeface="Calibri"/>
                          <a:sym typeface="Calibri"/>
                        </a:rPr>
                        <a:t>Movement</a:t>
                      </a:r>
                      <a:endParaRPr>
                        <a:latin typeface="Calibri"/>
                        <a:ea typeface="Calibri"/>
                        <a:cs typeface="Calibri"/>
                        <a:sym typeface="Calibri"/>
                      </a:endParaRPr>
                    </a:p>
                  </a:txBody>
                  <a:tcPr marT="91425" marB="91425" marR="91425" marL="91425"/>
                </a:tc>
                <a:tc>
                  <a:txBody>
                    <a:bodyPr/>
                    <a:lstStyle/>
                    <a:p>
                      <a:pPr indent="0" lvl="0" marL="0" rtl="0" algn="l">
                        <a:lnSpc>
                          <a:spcPct val="90000"/>
                        </a:lnSpc>
                        <a:spcBef>
                          <a:spcPts val="1000"/>
                        </a:spcBef>
                        <a:spcAft>
                          <a:spcPts val="0"/>
                        </a:spcAft>
                        <a:buNone/>
                      </a:pPr>
                      <a:r>
                        <a:rPr lang="en">
                          <a:latin typeface="Calibri"/>
                          <a:ea typeface="Calibri"/>
                          <a:cs typeface="Calibri"/>
                          <a:sym typeface="Calibri"/>
                        </a:rPr>
                        <a:t>The gantry should be able to move in two directions with a precision of at least 0.5 inch.</a:t>
                      </a:r>
                      <a:endParaRPr>
                        <a:latin typeface="Calibri"/>
                        <a:ea typeface="Calibri"/>
                        <a:cs typeface="Calibri"/>
                        <a:sym typeface="Calibri"/>
                      </a:endParaRPr>
                    </a:p>
                  </a:txBody>
                  <a:tcPr marT="91425" marB="91425" marR="91425" marL="91425"/>
                </a:tc>
              </a:tr>
              <a:tr h="783300">
                <a:tc>
                  <a:txBody>
                    <a:bodyPr/>
                    <a:lstStyle/>
                    <a:p>
                      <a:pPr indent="0" lvl="0" marL="0" rtl="0" algn="l">
                        <a:spcBef>
                          <a:spcPts val="0"/>
                        </a:spcBef>
                        <a:spcAft>
                          <a:spcPts val="0"/>
                        </a:spcAft>
                        <a:buNone/>
                      </a:pPr>
                      <a:r>
                        <a:rPr lang="en"/>
                        <a:t>Communications</a:t>
                      </a:r>
                      <a:endParaRPr/>
                    </a:p>
                  </a:txBody>
                  <a:tcPr marT="91425" marB="91425" marR="91425" marL="91425"/>
                </a:tc>
                <a:tc>
                  <a:txBody>
                    <a:bodyPr/>
                    <a:lstStyle/>
                    <a:p>
                      <a:pPr indent="0" lvl="0" marL="0" rtl="0" algn="l">
                        <a:lnSpc>
                          <a:spcPct val="90000"/>
                        </a:lnSpc>
                        <a:spcBef>
                          <a:spcPts val="1000"/>
                        </a:spcBef>
                        <a:spcAft>
                          <a:spcPts val="0"/>
                        </a:spcAft>
                        <a:buNone/>
                      </a:pPr>
                      <a:r>
                        <a:rPr lang="en">
                          <a:latin typeface="Calibri"/>
                          <a:ea typeface="Calibri"/>
                          <a:cs typeface="Calibri"/>
                          <a:sym typeface="Calibri"/>
                        </a:rPr>
                        <a:t>Transfer images, user commands, data to external device via Wi-Fi within 5 seconds.</a:t>
                      </a:r>
                      <a:endParaRPr>
                        <a:latin typeface="Calibri"/>
                        <a:ea typeface="Calibri"/>
                        <a:cs typeface="Calibri"/>
                        <a:sym typeface="Calibri"/>
                      </a:endParaRPr>
                    </a:p>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txBox="1"/>
          <p:nvPr>
            <p:ph type="ctrTitle"/>
          </p:nvPr>
        </p:nvSpPr>
        <p:spPr>
          <a:xfrm>
            <a:off x="457200" y="799275"/>
            <a:ext cx="5486400" cy="318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Hardware Integration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Hardware Integration Block Diagram</a:t>
            </a:r>
            <a:endParaRPr/>
          </a:p>
        </p:txBody>
      </p:sp>
      <p:sp>
        <p:nvSpPr>
          <p:cNvPr id="168" name="Google Shape;168;p18"/>
          <p:cNvSpPr txBox="1"/>
          <p:nvPr/>
        </p:nvSpPr>
        <p:spPr>
          <a:xfrm>
            <a:off x="351775" y="2930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69" name="Google Shape;169;p18"/>
          <p:cNvPicPr preferRelativeResize="0"/>
          <p:nvPr/>
        </p:nvPicPr>
        <p:blipFill>
          <a:blip r:embed="rId3">
            <a:alphaModFix/>
          </a:blip>
          <a:stretch>
            <a:fillRect/>
          </a:stretch>
        </p:blipFill>
        <p:spPr>
          <a:xfrm>
            <a:off x="1021650" y="517400"/>
            <a:ext cx="7901875" cy="4543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9"/>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Breadboard Demo</a:t>
            </a:r>
            <a:endParaRPr/>
          </a:p>
        </p:txBody>
      </p:sp>
      <p:pic>
        <p:nvPicPr>
          <p:cNvPr id="175" name="Google Shape;175;p19"/>
          <p:cNvPicPr preferRelativeResize="0"/>
          <p:nvPr/>
        </p:nvPicPr>
        <p:blipFill>
          <a:blip r:embed="rId3">
            <a:alphaModFix/>
          </a:blip>
          <a:stretch>
            <a:fillRect/>
          </a:stretch>
        </p:blipFill>
        <p:spPr>
          <a:xfrm>
            <a:off x="3124200" y="1087575"/>
            <a:ext cx="2895602" cy="38608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9" name="Shape 179"/>
        <p:cNvGrpSpPr/>
        <p:nvPr/>
      </p:nvGrpSpPr>
      <p:grpSpPr>
        <a:xfrm>
          <a:off x="0" y="0"/>
          <a:ext cx="0" cy="0"/>
          <a:chOff x="0" y="0"/>
          <a:chExt cx="0" cy="0"/>
        </a:xfrm>
      </p:grpSpPr>
      <p:sp>
        <p:nvSpPr>
          <p:cNvPr id="180" name="Google Shape;180;p20"/>
          <p:cNvSpPr txBox="1"/>
          <p:nvPr>
            <p:ph type="title"/>
          </p:nvPr>
        </p:nvSpPr>
        <p:spPr>
          <a:xfrm>
            <a:off x="457200" y="-10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Old → New Design</a:t>
            </a:r>
            <a:endParaRPr/>
          </a:p>
        </p:txBody>
      </p:sp>
      <p:pic>
        <p:nvPicPr>
          <p:cNvPr id="181" name="Google Shape;181;p20"/>
          <p:cNvPicPr preferRelativeResize="0"/>
          <p:nvPr/>
        </p:nvPicPr>
        <p:blipFill>
          <a:blip r:embed="rId3">
            <a:alphaModFix/>
          </a:blip>
          <a:stretch>
            <a:fillRect/>
          </a:stretch>
        </p:blipFill>
        <p:spPr>
          <a:xfrm>
            <a:off x="5456150" y="1189825"/>
            <a:ext cx="2895601" cy="3487369"/>
          </a:xfrm>
          <a:prstGeom prst="rect">
            <a:avLst/>
          </a:prstGeom>
          <a:noFill/>
          <a:ln>
            <a:noFill/>
          </a:ln>
        </p:spPr>
      </p:pic>
      <p:pic>
        <p:nvPicPr>
          <p:cNvPr id="182" name="Google Shape;182;p20"/>
          <p:cNvPicPr preferRelativeResize="0"/>
          <p:nvPr/>
        </p:nvPicPr>
        <p:blipFill>
          <a:blip r:embed="rId4">
            <a:alphaModFix/>
          </a:blip>
          <a:stretch>
            <a:fillRect/>
          </a:stretch>
        </p:blipFill>
        <p:spPr>
          <a:xfrm>
            <a:off x="1475172" y="1189825"/>
            <a:ext cx="2681928" cy="3487376"/>
          </a:xfrm>
          <a:prstGeom prst="rect">
            <a:avLst/>
          </a:prstGeom>
          <a:noFill/>
          <a:ln>
            <a:noFill/>
          </a:ln>
        </p:spPr>
      </p:pic>
      <p:cxnSp>
        <p:nvCxnSpPr>
          <p:cNvPr id="183" name="Google Shape;183;p20"/>
          <p:cNvCxnSpPr/>
          <p:nvPr/>
        </p:nvCxnSpPr>
        <p:spPr>
          <a:xfrm>
            <a:off x="4383925" y="2927663"/>
            <a:ext cx="845400" cy="1170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7" name="Shape 187"/>
        <p:cNvGrpSpPr/>
        <p:nvPr/>
      </p:nvGrpSpPr>
      <p:grpSpPr>
        <a:xfrm>
          <a:off x="0" y="0"/>
          <a:ext cx="0" cy="0"/>
          <a:chOff x="0" y="0"/>
          <a:chExt cx="0" cy="0"/>
        </a:xfrm>
      </p:grpSpPr>
      <p:sp>
        <p:nvSpPr>
          <p:cNvPr id="188" name="Google Shape;188;p21"/>
          <p:cNvSpPr txBox="1"/>
          <p:nvPr>
            <p:ph type="title"/>
          </p:nvPr>
        </p:nvSpPr>
        <p:spPr>
          <a:xfrm>
            <a:off x="340550" y="0"/>
            <a:ext cx="5486400" cy="1814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Issues we overcame with the ATmega chip by itself</a:t>
            </a:r>
            <a:endParaRPr/>
          </a:p>
        </p:txBody>
      </p:sp>
      <p:sp>
        <p:nvSpPr>
          <p:cNvPr id="189" name="Google Shape;189;p21"/>
          <p:cNvSpPr txBox="1"/>
          <p:nvPr>
            <p:ph idx="1" type="body"/>
          </p:nvPr>
        </p:nvSpPr>
        <p:spPr>
          <a:xfrm>
            <a:off x="1092100" y="1814400"/>
            <a:ext cx="7794300" cy="2764800"/>
          </a:xfrm>
          <a:prstGeom prst="rect">
            <a:avLst/>
          </a:prstGeom>
        </p:spPr>
        <p:txBody>
          <a:bodyPr anchorCtr="0" anchor="t" bIns="0" lIns="0" spcFirstLastPara="1" rIns="0" wrap="square" tIns="0">
            <a:noAutofit/>
          </a:bodyPr>
          <a:lstStyle/>
          <a:p>
            <a:pPr indent="0" lvl="0" marL="457200" rtl="0" algn="l">
              <a:spcBef>
                <a:spcPts val="600"/>
              </a:spcBef>
              <a:spcAft>
                <a:spcPts val="0"/>
              </a:spcAft>
              <a:buNone/>
            </a:pPr>
            <a:r>
              <a:rPr lang="en" sz="2200"/>
              <a:t>Even though this seems like a simple blink program, we had to solve multiple issues: </a:t>
            </a:r>
            <a:endParaRPr sz="2200"/>
          </a:p>
          <a:p>
            <a:pPr indent="-368300" lvl="0" marL="914400" rtl="0" algn="l">
              <a:spcBef>
                <a:spcPts val="600"/>
              </a:spcBef>
              <a:spcAft>
                <a:spcPts val="0"/>
              </a:spcAft>
              <a:buSzPts val="2200"/>
              <a:buChar char="▰"/>
            </a:pPr>
            <a:r>
              <a:rPr lang="en" sz="2200"/>
              <a:t>Invalid signature error - had to download an additional board manager</a:t>
            </a:r>
            <a:endParaRPr sz="2200"/>
          </a:p>
          <a:p>
            <a:pPr indent="-368300" lvl="0" marL="914400" rtl="0" algn="l">
              <a:spcBef>
                <a:spcPts val="0"/>
              </a:spcBef>
              <a:spcAft>
                <a:spcPts val="0"/>
              </a:spcAft>
              <a:buSzPts val="2200"/>
              <a:buChar char="▰"/>
            </a:pPr>
            <a:r>
              <a:rPr lang="en" sz="2200"/>
              <a:t>Had to bootload the Atmega chip despite purchasing a chip with a bootloader</a:t>
            </a:r>
            <a:endParaRPr sz="2200"/>
          </a:p>
          <a:p>
            <a:pPr indent="-368300" lvl="0" marL="914400" rtl="0" algn="l">
              <a:spcBef>
                <a:spcPts val="0"/>
              </a:spcBef>
              <a:spcAft>
                <a:spcPts val="0"/>
              </a:spcAft>
              <a:buSzPts val="2200"/>
              <a:buChar char="▰"/>
            </a:pPr>
            <a:r>
              <a:rPr lang="en" sz="2200"/>
              <a:t>FTDI not working to upload code</a:t>
            </a:r>
            <a:endParaRPr sz="2200"/>
          </a:p>
          <a:p>
            <a:pPr indent="-368300" lvl="0" marL="914400" rtl="0" algn="l">
              <a:spcBef>
                <a:spcPts val="0"/>
              </a:spcBef>
              <a:spcAft>
                <a:spcPts val="0"/>
              </a:spcAft>
              <a:buSzPts val="2200"/>
              <a:buChar char="▰"/>
            </a:pPr>
            <a:r>
              <a:rPr lang="en" sz="2200"/>
              <a:t>External clock circuit issues</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2"/>
          <p:cNvSpPr txBox="1"/>
          <p:nvPr>
            <p:ph type="ctrTitle"/>
          </p:nvPr>
        </p:nvSpPr>
        <p:spPr>
          <a:xfrm>
            <a:off x="352400" y="122075"/>
            <a:ext cx="8443200" cy="933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Software Integration</a:t>
            </a:r>
            <a:endParaRPr/>
          </a:p>
        </p:txBody>
      </p:sp>
      <p:pic>
        <p:nvPicPr>
          <p:cNvPr id="195" name="Google Shape;195;p22"/>
          <p:cNvPicPr preferRelativeResize="0"/>
          <p:nvPr/>
        </p:nvPicPr>
        <p:blipFill>
          <a:blip r:embed="rId3">
            <a:alphaModFix/>
          </a:blip>
          <a:stretch>
            <a:fillRect/>
          </a:stretch>
        </p:blipFill>
        <p:spPr>
          <a:xfrm>
            <a:off x="2000" y="987338"/>
            <a:ext cx="9143999" cy="4007223"/>
          </a:xfrm>
          <a:prstGeom prst="rect">
            <a:avLst/>
          </a:prstGeom>
          <a:noFill/>
          <a:ln>
            <a:noFill/>
          </a:ln>
        </p:spPr>
      </p:pic>
      <p:pic>
        <p:nvPicPr>
          <p:cNvPr id="196" name="Google Shape;196;p22" title="Slide9-Software.mp3">
            <a:hlinkClick r:id="rId4"/>
          </p:cNvPr>
          <p:cNvPicPr preferRelativeResize="0"/>
          <p:nvPr/>
        </p:nvPicPr>
        <p:blipFill>
          <a:blip r:embed="rId5">
            <a:alphaModFix/>
          </a:blip>
          <a:stretch>
            <a:fillRect/>
          </a:stretch>
        </p:blipFill>
        <p:spPr>
          <a:xfrm>
            <a:off x="-600075" y="530150"/>
            <a:ext cx="4572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cmorris template">
  <a:themeElements>
    <a:clrScheme name="Custom 347">
      <a:dk1>
        <a:srgbClr val="00001A"/>
      </a:dk1>
      <a:lt1>
        <a:srgbClr val="FFFFFF"/>
      </a:lt1>
      <a:dk2>
        <a:srgbClr val="60707A"/>
      </a:dk2>
      <a:lt2>
        <a:srgbClr val="E8EDF1"/>
      </a:lt2>
      <a:accent1>
        <a:srgbClr val="A6D683"/>
      </a:accent1>
      <a:accent2>
        <a:srgbClr val="2CA388"/>
      </a:accent2>
      <a:accent3>
        <a:srgbClr val="106B6B"/>
      </a:accent3>
      <a:accent4>
        <a:srgbClr val="CFDCE6"/>
      </a:accent4>
      <a:accent5>
        <a:srgbClr val="9EB3C2"/>
      </a:accent5>
      <a:accent6>
        <a:srgbClr val="577C97"/>
      </a:accent6>
      <a:hlink>
        <a:srgbClr val="00001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